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6"/>
  </p:notesMasterIdLst>
  <p:sldIdLst>
    <p:sldId id="256" r:id="rId4"/>
    <p:sldId id="460" r:id="rId5"/>
    <p:sldId id="441" r:id="rId6"/>
    <p:sldId id="258" r:id="rId7"/>
    <p:sldId id="259" r:id="rId8"/>
    <p:sldId id="260" r:id="rId9"/>
    <p:sldId id="461" r:id="rId10"/>
    <p:sldId id="462" r:id="rId11"/>
    <p:sldId id="420" r:id="rId12"/>
    <p:sldId id="463" r:id="rId13"/>
    <p:sldId id="380" r:id="rId14"/>
    <p:sldId id="422" r:id="rId15"/>
    <p:sldId id="268" r:id="rId16"/>
    <p:sldId id="269" r:id="rId17"/>
    <p:sldId id="351" r:id="rId18"/>
    <p:sldId id="352" r:id="rId19"/>
    <p:sldId id="464" r:id="rId20"/>
    <p:sldId id="465" r:id="rId21"/>
    <p:sldId id="466" r:id="rId22"/>
    <p:sldId id="467" r:id="rId23"/>
    <p:sldId id="372" r:id="rId24"/>
    <p:sldId id="273" r:id="rId25"/>
    <p:sldId id="468" r:id="rId26"/>
    <p:sldId id="427" r:id="rId27"/>
    <p:sldId id="277" r:id="rId28"/>
    <p:sldId id="469" r:id="rId29"/>
    <p:sldId id="386" r:id="rId30"/>
    <p:sldId id="451" r:id="rId31"/>
    <p:sldId id="452" r:id="rId32"/>
    <p:sldId id="430" r:id="rId33"/>
    <p:sldId id="281"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47"/>
    <p:restoredTop sz="92884"/>
  </p:normalViewPr>
  <p:slideViewPr>
    <p:cSldViewPr snapToGrid="0" snapToObjects="1">
      <p:cViewPr varScale="1">
        <p:scale>
          <a:sx n="157" d="100"/>
          <a:sy n="157" d="100"/>
        </p:scale>
        <p:origin x="176" y="456"/>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fbd75e384_24_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364" name="Google Shape;364;g5fbd75e384_2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67751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08cf22391_45_2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08cf22391_45_2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0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429d0b6bc_1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36" name="Google Shape;536;g7429d0b6b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89571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5e39028d20_14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5e39028d20_14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g5e39028d20_14_53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418119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5e39028d20_14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5e39028d20_14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g5e39028d20_14_6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405536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709eaae490_9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g709eaae490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000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e39028d20_14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e39028d20_14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g5e39028d20_14_77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548276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709eaae490_9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709eaae490_9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g709eaae490_9_13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23</a:t>
            </a:fld>
            <a:endParaRPr/>
          </a:p>
        </p:txBody>
      </p:sp>
    </p:spTree>
    <p:extLst>
      <p:ext uri="{BB962C8B-B14F-4D97-AF65-F5344CB8AC3E}">
        <p14:creationId xmlns:p14="http://schemas.microsoft.com/office/powerpoint/2010/main" val="227402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56f254b3ca_64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5" name="Google Shape;1115;g56f254b3ca_64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g56f254b3ca_64_17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726149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611ec0892c_79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611ec0892c_79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g611ec0892c_79_5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316593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611ec0892c_68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611ec0892c_68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59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906bb4f9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0906bb4f9_8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19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55f90eb63a7298ad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55f90eb63a7298ad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01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43</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517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e39028d20_14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e39028d20_14_9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147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235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24.png"/><Relationship Id="rId21" Type="http://schemas.openxmlformats.org/officeDocument/2006/relationships/image" Target="../media/image119.png"/><Relationship Id="rId42" Type="http://schemas.openxmlformats.org/officeDocument/2006/relationships/image" Target="../media/image140.png"/><Relationship Id="rId47" Type="http://schemas.openxmlformats.org/officeDocument/2006/relationships/image" Target="../media/image145.png"/><Relationship Id="rId63" Type="http://schemas.openxmlformats.org/officeDocument/2006/relationships/image" Target="../media/image161.png"/><Relationship Id="rId68" Type="http://schemas.openxmlformats.org/officeDocument/2006/relationships/image" Target="../media/image166.png"/><Relationship Id="rId84" Type="http://schemas.openxmlformats.org/officeDocument/2006/relationships/image" Target="../media/image182.png"/><Relationship Id="rId89" Type="http://schemas.openxmlformats.org/officeDocument/2006/relationships/image" Target="../media/image187.png"/><Relationship Id="rId112" Type="http://schemas.openxmlformats.org/officeDocument/2006/relationships/image" Target="../media/image210.png"/><Relationship Id="rId16" Type="http://schemas.openxmlformats.org/officeDocument/2006/relationships/image" Target="../media/image114.png"/><Relationship Id="rId107" Type="http://schemas.openxmlformats.org/officeDocument/2006/relationships/image" Target="../media/image205.png"/><Relationship Id="rId11" Type="http://schemas.openxmlformats.org/officeDocument/2006/relationships/image" Target="../media/image109.png"/><Relationship Id="rId32" Type="http://schemas.openxmlformats.org/officeDocument/2006/relationships/image" Target="../media/image130.png"/><Relationship Id="rId37" Type="http://schemas.openxmlformats.org/officeDocument/2006/relationships/image" Target="../media/image135.png"/><Relationship Id="rId53" Type="http://schemas.openxmlformats.org/officeDocument/2006/relationships/image" Target="../media/image151.png"/><Relationship Id="rId58" Type="http://schemas.openxmlformats.org/officeDocument/2006/relationships/image" Target="../media/image156.png"/><Relationship Id="rId74" Type="http://schemas.openxmlformats.org/officeDocument/2006/relationships/image" Target="../media/image172.png"/><Relationship Id="rId79" Type="http://schemas.openxmlformats.org/officeDocument/2006/relationships/image" Target="../media/image177.png"/><Relationship Id="rId102" Type="http://schemas.openxmlformats.org/officeDocument/2006/relationships/image" Target="../media/image200.png"/><Relationship Id="rId5" Type="http://schemas.openxmlformats.org/officeDocument/2006/relationships/image" Target="../media/image103.png"/><Relationship Id="rId90" Type="http://schemas.openxmlformats.org/officeDocument/2006/relationships/image" Target="../media/image188.png"/><Relationship Id="rId95" Type="http://schemas.openxmlformats.org/officeDocument/2006/relationships/image" Target="../media/image193.png"/><Relationship Id="rId22" Type="http://schemas.openxmlformats.org/officeDocument/2006/relationships/image" Target="../media/image120.png"/><Relationship Id="rId27" Type="http://schemas.openxmlformats.org/officeDocument/2006/relationships/image" Target="../media/image125.png"/><Relationship Id="rId43" Type="http://schemas.openxmlformats.org/officeDocument/2006/relationships/image" Target="../media/image141.png"/><Relationship Id="rId48" Type="http://schemas.openxmlformats.org/officeDocument/2006/relationships/image" Target="../media/image146.png"/><Relationship Id="rId64" Type="http://schemas.openxmlformats.org/officeDocument/2006/relationships/image" Target="../media/image162.png"/><Relationship Id="rId69" Type="http://schemas.openxmlformats.org/officeDocument/2006/relationships/image" Target="../media/image167.png"/><Relationship Id="rId113" Type="http://schemas.openxmlformats.org/officeDocument/2006/relationships/image" Target="../media/image211.png"/><Relationship Id="rId80" Type="http://schemas.openxmlformats.org/officeDocument/2006/relationships/image" Target="../media/image178.png"/><Relationship Id="rId85" Type="http://schemas.openxmlformats.org/officeDocument/2006/relationships/image" Target="../media/image183.png"/><Relationship Id="rId12" Type="http://schemas.openxmlformats.org/officeDocument/2006/relationships/image" Target="../media/image110.png"/><Relationship Id="rId17" Type="http://schemas.openxmlformats.org/officeDocument/2006/relationships/image" Target="../media/image115.png"/><Relationship Id="rId33" Type="http://schemas.openxmlformats.org/officeDocument/2006/relationships/image" Target="../media/image131.png"/><Relationship Id="rId38" Type="http://schemas.openxmlformats.org/officeDocument/2006/relationships/image" Target="../media/image136.png"/><Relationship Id="rId59" Type="http://schemas.openxmlformats.org/officeDocument/2006/relationships/image" Target="../media/image157.png"/><Relationship Id="rId103" Type="http://schemas.openxmlformats.org/officeDocument/2006/relationships/image" Target="../media/image201.png"/><Relationship Id="rId108" Type="http://schemas.openxmlformats.org/officeDocument/2006/relationships/image" Target="../media/image206.png"/><Relationship Id="rId54" Type="http://schemas.openxmlformats.org/officeDocument/2006/relationships/image" Target="../media/image152.png"/><Relationship Id="rId70" Type="http://schemas.openxmlformats.org/officeDocument/2006/relationships/image" Target="../media/image168.png"/><Relationship Id="rId75" Type="http://schemas.openxmlformats.org/officeDocument/2006/relationships/image" Target="../media/image173.png"/><Relationship Id="rId91" Type="http://schemas.openxmlformats.org/officeDocument/2006/relationships/image" Target="../media/image189.png"/><Relationship Id="rId96" Type="http://schemas.openxmlformats.org/officeDocument/2006/relationships/image" Target="../media/image194.png"/><Relationship Id="rId1" Type="http://schemas.openxmlformats.org/officeDocument/2006/relationships/slideLayout" Target="../slideLayouts/slideLayout26.xml"/><Relationship Id="rId6" Type="http://schemas.openxmlformats.org/officeDocument/2006/relationships/image" Target="../media/image104.png"/><Relationship Id="rId15" Type="http://schemas.openxmlformats.org/officeDocument/2006/relationships/image" Target="../media/image113.png"/><Relationship Id="rId23" Type="http://schemas.openxmlformats.org/officeDocument/2006/relationships/image" Target="../media/image121.png"/><Relationship Id="rId28" Type="http://schemas.openxmlformats.org/officeDocument/2006/relationships/image" Target="../media/image126.png"/><Relationship Id="rId36" Type="http://schemas.openxmlformats.org/officeDocument/2006/relationships/image" Target="../media/image134.png"/><Relationship Id="rId49" Type="http://schemas.openxmlformats.org/officeDocument/2006/relationships/image" Target="../media/image147.png"/><Relationship Id="rId57" Type="http://schemas.openxmlformats.org/officeDocument/2006/relationships/image" Target="../media/image155.png"/><Relationship Id="rId106" Type="http://schemas.openxmlformats.org/officeDocument/2006/relationships/image" Target="../media/image204.png"/><Relationship Id="rId10" Type="http://schemas.openxmlformats.org/officeDocument/2006/relationships/image" Target="../media/image108.png"/><Relationship Id="rId31" Type="http://schemas.openxmlformats.org/officeDocument/2006/relationships/image" Target="../media/image129.png"/><Relationship Id="rId44" Type="http://schemas.openxmlformats.org/officeDocument/2006/relationships/image" Target="../media/image142.png"/><Relationship Id="rId52" Type="http://schemas.openxmlformats.org/officeDocument/2006/relationships/image" Target="../media/image150.png"/><Relationship Id="rId60" Type="http://schemas.openxmlformats.org/officeDocument/2006/relationships/image" Target="../media/image158.png"/><Relationship Id="rId65" Type="http://schemas.openxmlformats.org/officeDocument/2006/relationships/image" Target="../media/image163.png"/><Relationship Id="rId73" Type="http://schemas.openxmlformats.org/officeDocument/2006/relationships/image" Target="../media/image171.png"/><Relationship Id="rId78" Type="http://schemas.openxmlformats.org/officeDocument/2006/relationships/image" Target="../media/image176.png"/><Relationship Id="rId81" Type="http://schemas.openxmlformats.org/officeDocument/2006/relationships/image" Target="../media/image179.png"/><Relationship Id="rId86" Type="http://schemas.openxmlformats.org/officeDocument/2006/relationships/image" Target="../media/image184.png"/><Relationship Id="rId94" Type="http://schemas.openxmlformats.org/officeDocument/2006/relationships/image" Target="../media/image192.png"/><Relationship Id="rId99" Type="http://schemas.openxmlformats.org/officeDocument/2006/relationships/image" Target="../media/image197.png"/><Relationship Id="rId101" Type="http://schemas.openxmlformats.org/officeDocument/2006/relationships/image" Target="../media/image199.png"/><Relationship Id="rId4" Type="http://schemas.openxmlformats.org/officeDocument/2006/relationships/image" Target="../media/image102.png"/><Relationship Id="rId9" Type="http://schemas.openxmlformats.org/officeDocument/2006/relationships/image" Target="../media/image107.png"/><Relationship Id="rId13" Type="http://schemas.openxmlformats.org/officeDocument/2006/relationships/image" Target="../media/image111.png"/><Relationship Id="rId18" Type="http://schemas.openxmlformats.org/officeDocument/2006/relationships/image" Target="../media/image116.png"/><Relationship Id="rId39" Type="http://schemas.openxmlformats.org/officeDocument/2006/relationships/image" Target="../media/image137.png"/><Relationship Id="rId109" Type="http://schemas.openxmlformats.org/officeDocument/2006/relationships/image" Target="../media/image207.png"/><Relationship Id="rId34" Type="http://schemas.openxmlformats.org/officeDocument/2006/relationships/image" Target="../media/image132.png"/><Relationship Id="rId50" Type="http://schemas.openxmlformats.org/officeDocument/2006/relationships/image" Target="../media/image148.png"/><Relationship Id="rId55" Type="http://schemas.openxmlformats.org/officeDocument/2006/relationships/image" Target="../media/image153.png"/><Relationship Id="rId76" Type="http://schemas.openxmlformats.org/officeDocument/2006/relationships/image" Target="../media/image174.png"/><Relationship Id="rId97" Type="http://schemas.openxmlformats.org/officeDocument/2006/relationships/image" Target="../media/image195.png"/><Relationship Id="rId104" Type="http://schemas.openxmlformats.org/officeDocument/2006/relationships/image" Target="../media/image202.png"/><Relationship Id="rId7" Type="http://schemas.openxmlformats.org/officeDocument/2006/relationships/image" Target="../media/image105.png"/><Relationship Id="rId71" Type="http://schemas.openxmlformats.org/officeDocument/2006/relationships/image" Target="../media/image169.png"/><Relationship Id="rId92" Type="http://schemas.openxmlformats.org/officeDocument/2006/relationships/image" Target="../media/image190.png"/><Relationship Id="rId2" Type="http://schemas.openxmlformats.org/officeDocument/2006/relationships/notesSlide" Target="../notesSlides/notesSlide10.xml"/><Relationship Id="rId29" Type="http://schemas.openxmlformats.org/officeDocument/2006/relationships/image" Target="../media/image127.png"/><Relationship Id="rId24" Type="http://schemas.openxmlformats.org/officeDocument/2006/relationships/image" Target="../media/image122.png"/><Relationship Id="rId40" Type="http://schemas.openxmlformats.org/officeDocument/2006/relationships/image" Target="../media/image138.png"/><Relationship Id="rId45" Type="http://schemas.openxmlformats.org/officeDocument/2006/relationships/image" Target="../media/image143.png"/><Relationship Id="rId66" Type="http://schemas.openxmlformats.org/officeDocument/2006/relationships/image" Target="../media/image164.png"/><Relationship Id="rId87" Type="http://schemas.openxmlformats.org/officeDocument/2006/relationships/image" Target="../media/image185.png"/><Relationship Id="rId110" Type="http://schemas.openxmlformats.org/officeDocument/2006/relationships/image" Target="../media/image208.png"/><Relationship Id="rId61" Type="http://schemas.openxmlformats.org/officeDocument/2006/relationships/image" Target="../media/image159.png"/><Relationship Id="rId82" Type="http://schemas.openxmlformats.org/officeDocument/2006/relationships/image" Target="../media/image180.png"/><Relationship Id="rId19" Type="http://schemas.openxmlformats.org/officeDocument/2006/relationships/image" Target="../media/image117.png"/><Relationship Id="rId14" Type="http://schemas.openxmlformats.org/officeDocument/2006/relationships/image" Target="../media/image112.png"/><Relationship Id="rId30" Type="http://schemas.openxmlformats.org/officeDocument/2006/relationships/image" Target="../media/image128.png"/><Relationship Id="rId35" Type="http://schemas.openxmlformats.org/officeDocument/2006/relationships/image" Target="../media/image133.png"/><Relationship Id="rId56" Type="http://schemas.openxmlformats.org/officeDocument/2006/relationships/image" Target="../media/image154.png"/><Relationship Id="rId77" Type="http://schemas.openxmlformats.org/officeDocument/2006/relationships/image" Target="../media/image175.png"/><Relationship Id="rId100" Type="http://schemas.openxmlformats.org/officeDocument/2006/relationships/image" Target="../media/image198.png"/><Relationship Id="rId105" Type="http://schemas.openxmlformats.org/officeDocument/2006/relationships/image" Target="../media/image203.png"/><Relationship Id="rId8" Type="http://schemas.openxmlformats.org/officeDocument/2006/relationships/image" Target="../media/image106.png"/><Relationship Id="rId51" Type="http://schemas.openxmlformats.org/officeDocument/2006/relationships/image" Target="../media/image149.png"/><Relationship Id="rId72" Type="http://schemas.openxmlformats.org/officeDocument/2006/relationships/image" Target="../media/image170.png"/><Relationship Id="rId93" Type="http://schemas.openxmlformats.org/officeDocument/2006/relationships/image" Target="../media/image191.png"/><Relationship Id="rId98" Type="http://schemas.openxmlformats.org/officeDocument/2006/relationships/image" Target="../media/image196.png"/><Relationship Id="rId3" Type="http://schemas.openxmlformats.org/officeDocument/2006/relationships/image" Target="../media/image101.png"/><Relationship Id="rId25" Type="http://schemas.openxmlformats.org/officeDocument/2006/relationships/image" Target="../media/image123.png"/><Relationship Id="rId46" Type="http://schemas.openxmlformats.org/officeDocument/2006/relationships/image" Target="../media/image144.png"/><Relationship Id="rId67" Type="http://schemas.openxmlformats.org/officeDocument/2006/relationships/image" Target="../media/image165.png"/><Relationship Id="rId20" Type="http://schemas.openxmlformats.org/officeDocument/2006/relationships/image" Target="../media/image118.png"/><Relationship Id="rId41" Type="http://schemas.openxmlformats.org/officeDocument/2006/relationships/image" Target="../media/image139.png"/><Relationship Id="rId62" Type="http://schemas.openxmlformats.org/officeDocument/2006/relationships/image" Target="../media/image160.png"/><Relationship Id="rId83" Type="http://schemas.openxmlformats.org/officeDocument/2006/relationships/image" Target="../media/image181.png"/><Relationship Id="rId88" Type="http://schemas.openxmlformats.org/officeDocument/2006/relationships/image" Target="../media/image186.png"/><Relationship Id="rId111" Type="http://schemas.openxmlformats.org/officeDocument/2006/relationships/image" Target="../media/image209.png"/></Relationships>
</file>

<file path=ppt/slides/_rels/slide1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13.png"/></Relationships>
</file>

<file path=ppt/slides/_rels/slide1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hyperlink" Target="https://github.com/cncf/wg-serverless" TargetMode="External"/><Relationship Id="rId7" Type="http://schemas.openxmlformats.org/officeDocument/2006/relationships/image" Target="../media/image215.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3" Type="http://schemas.openxmlformats.org/officeDocument/2006/relationships/image" Target="../media/image227.png"/><Relationship Id="rId18" Type="http://schemas.openxmlformats.org/officeDocument/2006/relationships/image" Target="../media/image232.png"/><Relationship Id="rId26" Type="http://schemas.openxmlformats.org/officeDocument/2006/relationships/image" Target="../media/image42.png"/><Relationship Id="rId39" Type="http://schemas.openxmlformats.org/officeDocument/2006/relationships/image" Target="../media/image245.png"/><Relationship Id="rId21" Type="http://schemas.openxmlformats.org/officeDocument/2006/relationships/image" Target="../media/image234.png"/><Relationship Id="rId34" Type="http://schemas.openxmlformats.org/officeDocument/2006/relationships/image" Target="../media/image241.jpg"/><Relationship Id="rId42" Type="http://schemas.openxmlformats.org/officeDocument/2006/relationships/image" Target="../media/image50.png"/><Relationship Id="rId47" Type="http://schemas.openxmlformats.org/officeDocument/2006/relationships/image" Target="../media/image252.png"/><Relationship Id="rId50" Type="http://schemas.openxmlformats.org/officeDocument/2006/relationships/image" Target="../media/image255.png"/><Relationship Id="rId55" Type="http://schemas.openxmlformats.org/officeDocument/2006/relationships/image" Target="../media/image258.png"/><Relationship Id="rId7" Type="http://schemas.openxmlformats.org/officeDocument/2006/relationships/image" Target="../media/image221.png"/><Relationship Id="rId2" Type="http://schemas.openxmlformats.org/officeDocument/2006/relationships/notesSlide" Target="../notesSlides/notesSlide17.xml"/><Relationship Id="rId16" Type="http://schemas.openxmlformats.org/officeDocument/2006/relationships/image" Target="../media/image230.png"/><Relationship Id="rId29" Type="http://schemas.openxmlformats.org/officeDocument/2006/relationships/image" Target="../media/image238.png"/><Relationship Id="rId11" Type="http://schemas.openxmlformats.org/officeDocument/2006/relationships/image" Target="../media/image225.png"/><Relationship Id="rId24" Type="http://schemas.openxmlformats.org/officeDocument/2006/relationships/image" Target="../media/image40.png"/><Relationship Id="rId32" Type="http://schemas.openxmlformats.org/officeDocument/2006/relationships/image" Target="../media/image47.png"/><Relationship Id="rId37" Type="http://schemas.openxmlformats.org/officeDocument/2006/relationships/image" Target="../media/image49.png"/><Relationship Id="rId40" Type="http://schemas.openxmlformats.org/officeDocument/2006/relationships/image" Target="../media/image246.png"/><Relationship Id="rId45" Type="http://schemas.openxmlformats.org/officeDocument/2006/relationships/image" Target="../media/image250.png"/><Relationship Id="rId53" Type="http://schemas.openxmlformats.org/officeDocument/2006/relationships/image" Target="../media/image256.png"/><Relationship Id="rId5" Type="http://schemas.openxmlformats.org/officeDocument/2006/relationships/image" Target="../media/image219.png"/><Relationship Id="rId10" Type="http://schemas.openxmlformats.org/officeDocument/2006/relationships/image" Target="../media/image224.png"/><Relationship Id="rId19" Type="http://schemas.openxmlformats.org/officeDocument/2006/relationships/image" Target="../media/image233.png"/><Relationship Id="rId31" Type="http://schemas.openxmlformats.org/officeDocument/2006/relationships/image" Target="../media/image239.png"/><Relationship Id="rId44" Type="http://schemas.openxmlformats.org/officeDocument/2006/relationships/image" Target="../media/image249.png"/><Relationship Id="rId52" Type="http://schemas.openxmlformats.org/officeDocument/2006/relationships/image" Target="../media/image52.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 Id="rId22" Type="http://schemas.openxmlformats.org/officeDocument/2006/relationships/image" Target="../media/image38.png"/><Relationship Id="rId27" Type="http://schemas.openxmlformats.org/officeDocument/2006/relationships/image" Target="../media/image236.png"/><Relationship Id="rId30" Type="http://schemas.openxmlformats.org/officeDocument/2006/relationships/image" Target="../media/image45.png"/><Relationship Id="rId35" Type="http://schemas.openxmlformats.org/officeDocument/2006/relationships/image" Target="../media/image242.png"/><Relationship Id="rId43" Type="http://schemas.openxmlformats.org/officeDocument/2006/relationships/image" Target="../media/image248.png"/><Relationship Id="rId48" Type="http://schemas.openxmlformats.org/officeDocument/2006/relationships/image" Target="../media/image253.png"/><Relationship Id="rId8" Type="http://schemas.openxmlformats.org/officeDocument/2006/relationships/image" Target="../media/image222.png"/><Relationship Id="rId51" Type="http://schemas.openxmlformats.org/officeDocument/2006/relationships/image" Target="../media/image51.png"/><Relationship Id="rId3" Type="http://schemas.openxmlformats.org/officeDocument/2006/relationships/image" Target="../media/image217.png"/><Relationship Id="rId12" Type="http://schemas.openxmlformats.org/officeDocument/2006/relationships/image" Target="../media/image226.png"/><Relationship Id="rId17" Type="http://schemas.openxmlformats.org/officeDocument/2006/relationships/image" Target="../media/image231.png"/><Relationship Id="rId25" Type="http://schemas.openxmlformats.org/officeDocument/2006/relationships/image" Target="../media/image41.png"/><Relationship Id="rId33" Type="http://schemas.openxmlformats.org/officeDocument/2006/relationships/image" Target="../media/image240.png"/><Relationship Id="rId38" Type="http://schemas.openxmlformats.org/officeDocument/2006/relationships/image" Target="../media/image244.png"/><Relationship Id="rId46" Type="http://schemas.openxmlformats.org/officeDocument/2006/relationships/image" Target="../media/image251.png"/><Relationship Id="rId20" Type="http://schemas.openxmlformats.org/officeDocument/2006/relationships/image" Target="../media/image36.png"/><Relationship Id="rId41" Type="http://schemas.openxmlformats.org/officeDocument/2006/relationships/image" Target="../media/image247.png"/><Relationship Id="rId54" Type="http://schemas.openxmlformats.org/officeDocument/2006/relationships/image" Target="../media/image257.png"/><Relationship Id="rId1" Type="http://schemas.openxmlformats.org/officeDocument/2006/relationships/slideLayout" Target="../slideLayouts/slideLayout26.xml"/><Relationship Id="rId6" Type="http://schemas.openxmlformats.org/officeDocument/2006/relationships/image" Target="../media/image220.png"/><Relationship Id="rId15" Type="http://schemas.openxmlformats.org/officeDocument/2006/relationships/image" Target="../media/image229.png"/><Relationship Id="rId23" Type="http://schemas.openxmlformats.org/officeDocument/2006/relationships/image" Target="../media/image235.png"/><Relationship Id="rId28" Type="http://schemas.openxmlformats.org/officeDocument/2006/relationships/image" Target="../media/image237.png"/><Relationship Id="rId36" Type="http://schemas.openxmlformats.org/officeDocument/2006/relationships/image" Target="../media/image243.png"/><Relationship Id="rId49" Type="http://schemas.openxmlformats.org/officeDocument/2006/relationships/image" Target="../media/image254.png"/></Relationships>
</file>

<file path=ppt/slides/_rels/slide18.xml.rels><?xml version="1.0" encoding="UTF-8" standalone="yes"?>
<Relationships xmlns="http://schemas.openxmlformats.org/package/2006/relationships"><Relationship Id="rId117" Type="http://schemas.openxmlformats.org/officeDocument/2006/relationships/image" Target="../media/image373.png"/><Relationship Id="rId21" Type="http://schemas.openxmlformats.org/officeDocument/2006/relationships/image" Target="../media/image277.png"/><Relationship Id="rId42" Type="http://schemas.openxmlformats.org/officeDocument/2006/relationships/image" Target="../media/image298.png"/><Relationship Id="rId47" Type="http://schemas.openxmlformats.org/officeDocument/2006/relationships/image" Target="../media/image303.png"/><Relationship Id="rId63" Type="http://schemas.openxmlformats.org/officeDocument/2006/relationships/image" Target="../media/image319.png"/><Relationship Id="rId68" Type="http://schemas.openxmlformats.org/officeDocument/2006/relationships/image" Target="../media/image324.png"/><Relationship Id="rId84" Type="http://schemas.openxmlformats.org/officeDocument/2006/relationships/image" Target="../media/image340.png"/><Relationship Id="rId89" Type="http://schemas.openxmlformats.org/officeDocument/2006/relationships/image" Target="../media/image345.png"/><Relationship Id="rId112" Type="http://schemas.openxmlformats.org/officeDocument/2006/relationships/image" Target="../media/image368.png"/><Relationship Id="rId16" Type="http://schemas.openxmlformats.org/officeDocument/2006/relationships/image" Target="../media/image272.png"/><Relationship Id="rId107" Type="http://schemas.openxmlformats.org/officeDocument/2006/relationships/image" Target="../media/image363.png"/><Relationship Id="rId11" Type="http://schemas.openxmlformats.org/officeDocument/2006/relationships/image" Target="../media/image267.png"/><Relationship Id="rId32" Type="http://schemas.openxmlformats.org/officeDocument/2006/relationships/image" Target="../media/image288.png"/><Relationship Id="rId37" Type="http://schemas.openxmlformats.org/officeDocument/2006/relationships/image" Target="../media/image293.png"/><Relationship Id="rId53" Type="http://schemas.openxmlformats.org/officeDocument/2006/relationships/image" Target="../media/image309.png"/><Relationship Id="rId58" Type="http://schemas.openxmlformats.org/officeDocument/2006/relationships/image" Target="../media/image314.png"/><Relationship Id="rId74" Type="http://schemas.openxmlformats.org/officeDocument/2006/relationships/image" Target="../media/image330.png"/><Relationship Id="rId79" Type="http://schemas.openxmlformats.org/officeDocument/2006/relationships/image" Target="../media/image335.png"/><Relationship Id="rId102" Type="http://schemas.openxmlformats.org/officeDocument/2006/relationships/image" Target="../media/image358.png"/><Relationship Id="rId123" Type="http://schemas.openxmlformats.org/officeDocument/2006/relationships/image" Target="../media/image379.png"/><Relationship Id="rId128" Type="http://schemas.openxmlformats.org/officeDocument/2006/relationships/image" Target="../media/image384.png"/><Relationship Id="rId5" Type="http://schemas.openxmlformats.org/officeDocument/2006/relationships/image" Target="../media/image261.png"/><Relationship Id="rId90" Type="http://schemas.openxmlformats.org/officeDocument/2006/relationships/image" Target="../media/image346.png"/><Relationship Id="rId95" Type="http://schemas.openxmlformats.org/officeDocument/2006/relationships/image" Target="../media/image351.png"/><Relationship Id="rId22" Type="http://schemas.openxmlformats.org/officeDocument/2006/relationships/image" Target="../media/image278.png"/><Relationship Id="rId27" Type="http://schemas.openxmlformats.org/officeDocument/2006/relationships/image" Target="../media/image283.png"/><Relationship Id="rId43" Type="http://schemas.openxmlformats.org/officeDocument/2006/relationships/image" Target="../media/image299.png"/><Relationship Id="rId48" Type="http://schemas.openxmlformats.org/officeDocument/2006/relationships/image" Target="../media/image304.png"/><Relationship Id="rId64" Type="http://schemas.openxmlformats.org/officeDocument/2006/relationships/image" Target="../media/image320.png"/><Relationship Id="rId69" Type="http://schemas.openxmlformats.org/officeDocument/2006/relationships/image" Target="../media/image325.png"/><Relationship Id="rId113" Type="http://schemas.openxmlformats.org/officeDocument/2006/relationships/image" Target="../media/image369.png"/><Relationship Id="rId118" Type="http://schemas.openxmlformats.org/officeDocument/2006/relationships/image" Target="../media/image374.png"/><Relationship Id="rId80" Type="http://schemas.openxmlformats.org/officeDocument/2006/relationships/image" Target="../media/image336.png"/><Relationship Id="rId85" Type="http://schemas.openxmlformats.org/officeDocument/2006/relationships/image" Target="../media/image341.png"/><Relationship Id="rId12" Type="http://schemas.openxmlformats.org/officeDocument/2006/relationships/image" Target="../media/image268.png"/><Relationship Id="rId17" Type="http://schemas.openxmlformats.org/officeDocument/2006/relationships/image" Target="../media/image273.png"/><Relationship Id="rId33" Type="http://schemas.openxmlformats.org/officeDocument/2006/relationships/image" Target="../media/image289.png"/><Relationship Id="rId38" Type="http://schemas.openxmlformats.org/officeDocument/2006/relationships/image" Target="../media/image294.png"/><Relationship Id="rId59" Type="http://schemas.openxmlformats.org/officeDocument/2006/relationships/image" Target="../media/image315.png"/><Relationship Id="rId103" Type="http://schemas.openxmlformats.org/officeDocument/2006/relationships/image" Target="../media/image359.png"/><Relationship Id="rId108" Type="http://schemas.openxmlformats.org/officeDocument/2006/relationships/image" Target="../media/image364.png"/><Relationship Id="rId124" Type="http://schemas.openxmlformats.org/officeDocument/2006/relationships/image" Target="../media/image380.png"/><Relationship Id="rId129" Type="http://schemas.openxmlformats.org/officeDocument/2006/relationships/image" Target="../media/image385.png"/><Relationship Id="rId54" Type="http://schemas.openxmlformats.org/officeDocument/2006/relationships/image" Target="../media/image310.png"/><Relationship Id="rId70" Type="http://schemas.openxmlformats.org/officeDocument/2006/relationships/image" Target="../media/image326.png"/><Relationship Id="rId75" Type="http://schemas.openxmlformats.org/officeDocument/2006/relationships/image" Target="../media/image331.png"/><Relationship Id="rId91" Type="http://schemas.openxmlformats.org/officeDocument/2006/relationships/image" Target="../media/image347.png"/><Relationship Id="rId96" Type="http://schemas.openxmlformats.org/officeDocument/2006/relationships/image" Target="../media/image352.png"/><Relationship Id="rId1" Type="http://schemas.openxmlformats.org/officeDocument/2006/relationships/slideLayout" Target="../slideLayouts/slideLayout26.xml"/><Relationship Id="rId6" Type="http://schemas.openxmlformats.org/officeDocument/2006/relationships/image" Target="../media/image262.png"/><Relationship Id="rId23" Type="http://schemas.openxmlformats.org/officeDocument/2006/relationships/image" Target="../media/image279.png"/><Relationship Id="rId28" Type="http://schemas.openxmlformats.org/officeDocument/2006/relationships/image" Target="../media/image284.png"/><Relationship Id="rId49" Type="http://schemas.openxmlformats.org/officeDocument/2006/relationships/image" Target="../media/image305.png"/><Relationship Id="rId114" Type="http://schemas.openxmlformats.org/officeDocument/2006/relationships/image" Target="../media/image370.png"/><Relationship Id="rId119" Type="http://schemas.openxmlformats.org/officeDocument/2006/relationships/image" Target="../media/image375.png"/><Relationship Id="rId44" Type="http://schemas.openxmlformats.org/officeDocument/2006/relationships/image" Target="../media/image300.png"/><Relationship Id="rId60" Type="http://schemas.openxmlformats.org/officeDocument/2006/relationships/image" Target="../media/image316.png"/><Relationship Id="rId65" Type="http://schemas.openxmlformats.org/officeDocument/2006/relationships/image" Target="../media/image321.png"/><Relationship Id="rId81" Type="http://schemas.openxmlformats.org/officeDocument/2006/relationships/image" Target="../media/image337.png"/><Relationship Id="rId86" Type="http://schemas.openxmlformats.org/officeDocument/2006/relationships/image" Target="../media/image342.png"/><Relationship Id="rId130" Type="http://schemas.openxmlformats.org/officeDocument/2006/relationships/image" Target="../media/image386.png"/><Relationship Id="rId13" Type="http://schemas.openxmlformats.org/officeDocument/2006/relationships/image" Target="../media/image269.png"/><Relationship Id="rId18" Type="http://schemas.openxmlformats.org/officeDocument/2006/relationships/image" Target="../media/image274.jpeg"/><Relationship Id="rId39" Type="http://schemas.openxmlformats.org/officeDocument/2006/relationships/image" Target="../media/image295.png"/><Relationship Id="rId109" Type="http://schemas.openxmlformats.org/officeDocument/2006/relationships/image" Target="../media/image365.png"/><Relationship Id="rId34" Type="http://schemas.openxmlformats.org/officeDocument/2006/relationships/image" Target="../media/image290.png"/><Relationship Id="rId50" Type="http://schemas.openxmlformats.org/officeDocument/2006/relationships/image" Target="../media/image306.png"/><Relationship Id="rId55" Type="http://schemas.openxmlformats.org/officeDocument/2006/relationships/image" Target="../media/image311.png"/><Relationship Id="rId76" Type="http://schemas.openxmlformats.org/officeDocument/2006/relationships/image" Target="../media/image332.png"/><Relationship Id="rId97" Type="http://schemas.openxmlformats.org/officeDocument/2006/relationships/image" Target="../media/image353.png"/><Relationship Id="rId104" Type="http://schemas.openxmlformats.org/officeDocument/2006/relationships/image" Target="../media/image360.png"/><Relationship Id="rId120" Type="http://schemas.openxmlformats.org/officeDocument/2006/relationships/image" Target="../media/image376.png"/><Relationship Id="rId125" Type="http://schemas.openxmlformats.org/officeDocument/2006/relationships/image" Target="../media/image381.png"/><Relationship Id="rId7" Type="http://schemas.openxmlformats.org/officeDocument/2006/relationships/image" Target="../media/image263.png"/><Relationship Id="rId71" Type="http://schemas.openxmlformats.org/officeDocument/2006/relationships/image" Target="../media/image327.png"/><Relationship Id="rId92" Type="http://schemas.openxmlformats.org/officeDocument/2006/relationships/image" Target="../media/image348.png"/><Relationship Id="rId2" Type="http://schemas.openxmlformats.org/officeDocument/2006/relationships/notesSlide" Target="../notesSlides/notesSlide18.xml"/><Relationship Id="rId29" Type="http://schemas.openxmlformats.org/officeDocument/2006/relationships/image" Target="../media/image285.png"/><Relationship Id="rId24" Type="http://schemas.openxmlformats.org/officeDocument/2006/relationships/image" Target="../media/image280.png"/><Relationship Id="rId40" Type="http://schemas.openxmlformats.org/officeDocument/2006/relationships/image" Target="../media/image296.png"/><Relationship Id="rId45" Type="http://schemas.openxmlformats.org/officeDocument/2006/relationships/image" Target="../media/image301.png"/><Relationship Id="rId66" Type="http://schemas.openxmlformats.org/officeDocument/2006/relationships/image" Target="../media/image322.png"/><Relationship Id="rId87" Type="http://schemas.openxmlformats.org/officeDocument/2006/relationships/image" Target="../media/image343.png"/><Relationship Id="rId110" Type="http://schemas.openxmlformats.org/officeDocument/2006/relationships/image" Target="../media/image366.png"/><Relationship Id="rId115" Type="http://schemas.openxmlformats.org/officeDocument/2006/relationships/image" Target="../media/image371.png"/><Relationship Id="rId131" Type="http://schemas.openxmlformats.org/officeDocument/2006/relationships/image" Target="../media/image387.png"/><Relationship Id="rId61" Type="http://schemas.openxmlformats.org/officeDocument/2006/relationships/image" Target="../media/image317.png"/><Relationship Id="rId82" Type="http://schemas.openxmlformats.org/officeDocument/2006/relationships/image" Target="../media/image338.png"/><Relationship Id="rId19" Type="http://schemas.openxmlformats.org/officeDocument/2006/relationships/image" Target="../media/image275.png"/><Relationship Id="rId14" Type="http://schemas.openxmlformats.org/officeDocument/2006/relationships/image" Target="../media/image270.png"/><Relationship Id="rId30" Type="http://schemas.openxmlformats.org/officeDocument/2006/relationships/image" Target="../media/image286.png"/><Relationship Id="rId35" Type="http://schemas.openxmlformats.org/officeDocument/2006/relationships/image" Target="../media/image291.png"/><Relationship Id="rId56" Type="http://schemas.openxmlformats.org/officeDocument/2006/relationships/image" Target="../media/image312.png"/><Relationship Id="rId77" Type="http://schemas.openxmlformats.org/officeDocument/2006/relationships/image" Target="../media/image333.png"/><Relationship Id="rId100" Type="http://schemas.openxmlformats.org/officeDocument/2006/relationships/image" Target="../media/image356.png"/><Relationship Id="rId105" Type="http://schemas.openxmlformats.org/officeDocument/2006/relationships/image" Target="../media/image361.png"/><Relationship Id="rId126" Type="http://schemas.openxmlformats.org/officeDocument/2006/relationships/image" Target="../media/image382.png"/><Relationship Id="rId8" Type="http://schemas.openxmlformats.org/officeDocument/2006/relationships/image" Target="../media/image264.png"/><Relationship Id="rId51" Type="http://schemas.openxmlformats.org/officeDocument/2006/relationships/image" Target="../media/image307.png"/><Relationship Id="rId72" Type="http://schemas.openxmlformats.org/officeDocument/2006/relationships/image" Target="../media/image328.png"/><Relationship Id="rId93" Type="http://schemas.openxmlformats.org/officeDocument/2006/relationships/image" Target="../media/image349.png"/><Relationship Id="rId98" Type="http://schemas.openxmlformats.org/officeDocument/2006/relationships/image" Target="../media/image354.png"/><Relationship Id="rId121" Type="http://schemas.openxmlformats.org/officeDocument/2006/relationships/image" Target="../media/image377.png"/><Relationship Id="rId3" Type="http://schemas.openxmlformats.org/officeDocument/2006/relationships/image" Target="../media/image259.png"/><Relationship Id="rId25" Type="http://schemas.openxmlformats.org/officeDocument/2006/relationships/image" Target="../media/image281.png"/><Relationship Id="rId46" Type="http://schemas.openxmlformats.org/officeDocument/2006/relationships/image" Target="../media/image302.png"/><Relationship Id="rId67" Type="http://schemas.openxmlformats.org/officeDocument/2006/relationships/image" Target="../media/image323.png"/><Relationship Id="rId116" Type="http://schemas.openxmlformats.org/officeDocument/2006/relationships/image" Target="../media/image372.png"/><Relationship Id="rId20" Type="http://schemas.openxmlformats.org/officeDocument/2006/relationships/image" Target="../media/image276.png"/><Relationship Id="rId41" Type="http://schemas.openxmlformats.org/officeDocument/2006/relationships/image" Target="../media/image297.png"/><Relationship Id="rId62" Type="http://schemas.openxmlformats.org/officeDocument/2006/relationships/image" Target="../media/image318.png"/><Relationship Id="rId83" Type="http://schemas.openxmlformats.org/officeDocument/2006/relationships/image" Target="../media/image339.png"/><Relationship Id="rId88" Type="http://schemas.openxmlformats.org/officeDocument/2006/relationships/image" Target="../media/image344.png"/><Relationship Id="rId111" Type="http://schemas.openxmlformats.org/officeDocument/2006/relationships/image" Target="../media/image367.png"/><Relationship Id="rId132" Type="http://schemas.openxmlformats.org/officeDocument/2006/relationships/image" Target="../media/image388.png"/><Relationship Id="rId15" Type="http://schemas.openxmlformats.org/officeDocument/2006/relationships/image" Target="../media/image271.png"/><Relationship Id="rId36" Type="http://schemas.openxmlformats.org/officeDocument/2006/relationships/image" Target="../media/image292.png"/><Relationship Id="rId57" Type="http://schemas.openxmlformats.org/officeDocument/2006/relationships/image" Target="../media/image313.png"/><Relationship Id="rId106" Type="http://schemas.openxmlformats.org/officeDocument/2006/relationships/image" Target="../media/image362.png"/><Relationship Id="rId127" Type="http://schemas.openxmlformats.org/officeDocument/2006/relationships/image" Target="../media/image383.png"/><Relationship Id="rId10" Type="http://schemas.openxmlformats.org/officeDocument/2006/relationships/image" Target="../media/image266.png"/><Relationship Id="rId31" Type="http://schemas.openxmlformats.org/officeDocument/2006/relationships/image" Target="../media/image287.png"/><Relationship Id="rId52" Type="http://schemas.openxmlformats.org/officeDocument/2006/relationships/image" Target="../media/image308.png"/><Relationship Id="rId73" Type="http://schemas.openxmlformats.org/officeDocument/2006/relationships/image" Target="../media/image329.png"/><Relationship Id="rId78" Type="http://schemas.openxmlformats.org/officeDocument/2006/relationships/image" Target="../media/image334.png"/><Relationship Id="rId94" Type="http://schemas.openxmlformats.org/officeDocument/2006/relationships/image" Target="../media/image350.png"/><Relationship Id="rId99" Type="http://schemas.openxmlformats.org/officeDocument/2006/relationships/image" Target="../media/image355.png"/><Relationship Id="rId101" Type="http://schemas.openxmlformats.org/officeDocument/2006/relationships/image" Target="../media/image357.png"/><Relationship Id="rId122" Type="http://schemas.openxmlformats.org/officeDocument/2006/relationships/image" Target="../media/image378.png"/><Relationship Id="rId4" Type="http://schemas.openxmlformats.org/officeDocument/2006/relationships/image" Target="../media/image260.png"/><Relationship Id="rId9" Type="http://schemas.openxmlformats.org/officeDocument/2006/relationships/image" Target="../media/image265.png"/><Relationship Id="rId26" Type="http://schemas.openxmlformats.org/officeDocument/2006/relationships/image" Target="../media/image282.png"/></Relationships>
</file>

<file path=ppt/slides/_rels/slide19.xml.rels><?xml version="1.0" encoding="UTF-8" standalone="yes"?>
<Relationships xmlns="http://schemas.openxmlformats.org/package/2006/relationships"><Relationship Id="rId26" Type="http://schemas.openxmlformats.org/officeDocument/2006/relationships/image" Target="../media/image412.png"/><Relationship Id="rId21" Type="http://schemas.openxmlformats.org/officeDocument/2006/relationships/image" Target="../media/image407.png"/><Relationship Id="rId42" Type="http://schemas.openxmlformats.org/officeDocument/2006/relationships/image" Target="../media/image428.png"/><Relationship Id="rId47" Type="http://schemas.openxmlformats.org/officeDocument/2006/relationships/image" Target="../media/image175.png"/><Relationship Id="rId63" Type="http://schemas.openxmlformats.org/officeDocument/2006/relationships/image" Target="../media/image448.png"/><Relationship Id="rId68" Type="http://schemas.openxmlformats.org/officeDocument/2006/relationships/image" Target="../media/image453.png"/><Relationship Id="rId84" Type="http://schemas.openxmlformats.org/officeDocument/2006/relationships/image" Target="../media/image469.png"/><Relationship Id="rId89" Type="http://schemas.openxmlformats.org/officeDocument/2006/relationships/image" Target="../media/image474.png"/><Relationship Id="rId16" Type="http://schemas.openxmlformats.org/officeDocument/2006/relationships/image" Target="../media/image402.png"/><Relationship Id="rId107" Type="http://schemas.openxmlformats.org/officeDocument/2006/relationships/image" Target="../media/image492.png"/><Relationship Id="rId11" Type="http://schemas.openxmlformats.org/officeDocument/2006/relationships/image" Target="../media/image397.png"/><Relationship Id="rId32" Type="http://schemas.openxmlformats.org/officeDocument/2006/relationships/image" Target="../media/image418.png"/><Relationship Id="rId37" Type="http://schemas.openxmlformats.org/officeDocument/2006/relationships/image" Target="../media/image423.png"/><Relationship Id="rId53" Type="http://schemas.openxmlformats.org/officeDocument/2006/relationships/image" Target="../media/image438.jpeg"/><Relationship Id="rId58" Type="http://schemas.openxmlformats.org/officeDocument/2006/relationships/image" Target="../media/image443.png"/><Relationship Id="rId74" Type="http://schemas.openxmlformats.org/officeDocument/2006/relationships/image" Target="../media/image459.png"/><Relationship Id="rId79" Type="http://schemas.openxmlformats.org/officeDocument/2006/relationships/image" Target="../media/image464.png"/><Relationship Id="rId102" Type="http://schemas.openxmlformats.org/officeDocument/2006/relationships/image" Target="../media/image487.png"/><Relationship Id="rId5" Type="http://schemas.openxmlformats.org/officeDocument/2006/relationships/image" Target="../media/image391.png"/><Relationship Id="rId90" Type="http://schemas.openxmlformats.org/officeDocument/2006/relationships/image" Target="../media/image475.png"/><Relationship Id="rId95" Type="http://schemas.openxmlformats.org/officeDocument/2006/relationships/image" Target="../media/image480.png"/><Relationship Id="rId22" Type="http://schemas.openxmlformats.org/officeDocument/2006/relationships/image" Target="../media/image408.png"/><Relationship Id="rId27" Type="http://schemas.openxmlformats.org/officeDocument/2006/relationships/image" Target="../media/image413.png"/><Relationship Id="rId43" Type="http://schemas.openxmlformats.org/officeDocument/2006/relationships/image" Target="../media/image429.png"/><Relationship Id="rId48" Type="http://schemas.openxmlformats.org/officeDocument/2006/relationships/image" Target="../media/image433.png"/><Relationship Id="rId64" Type="http://schemas.openxmlformats.org/officeDocument/2006/relationships/image" Target="../media/image449.png"/><Relationship Id="rId69" Type="http://schemas.openxmlformats.org/officeDocument/2006/relationships/image" Target="../media/image454.png"/><Relationship Id="rId80" Type="http://schemas.openxmlformats.org/officeDocument/2006/relationships/image" Target="../media/image465.png"/><Relationship Id="rId85" Type="http://schemas.openxmlformats.org/officeDocument/2006/relationships/image" Target="../media/image470.png"/><Relationship Id="rId12" Type="http://schemas.openxmlformats.org/officeDocument/2006/relationships/image" Target="../media/image398.png"/><Relationship Id="rId17" Type="http://schemas.openxmlformats.org/officeDocument/2006/relationships/image" Target="../media/image403.png"/><Relationship Id="rId33" Type="http://schemas.openxmlformats.org/officeDocument/2006/relationships/image" Target="../media/image419.png"/><Relationship Id="rId38" Type="http://schemas.openxmlformats.org/officeDocument/2006/relationships/image" Target="../media/image424.png"/><Relationship Id="rId59" Type="http://schemas.openxmlformats.org/officeDocument/2006/relationships/image" Target="../media/image444.png"/><Relationship Id="rId103" Type="http://schemas.openxmlformats.org/officeDocument/2006/relationships/image" Target="../media/image488.png"/><Relationship Id="rId108" Type="http://schemas.openxmlformats.org/officeDocument/2006/relationships/image" Target="../media/image493.png"/><Relationship Id="rId54" Type="http://schemas.openxmlformats.org/officeDocument/2006/relationships/image" Target="../media/image439.png"/><Relationship Id="rId70" Type="http://schemas.openxmlformats.org/officeDocument/2006/relationships/image" Target="../media/image455.png"/><Relationship Id="rId75" Type="http://schemas.openxmlformats.org/officeDocument/2006/relationships/image" Target="../media/image460.png"/><Relationship Id="rId91" Type="http://schemas.openxmlformats.org/officeDocument/2006/relationships/image" Target="../media/image476.png"/><Relationship Id="rId96" Type="http://schemas.openxmlformats.org/officeDocument/2006/relationships/image" Target="../media/image481.png"/><Relationship Id="rId1" Type="http://schemas.openxmlformats.org/officeDocument/2006/relationships/slideLayout" Target="../slideLayouts/slideLayout50.xml"/><Relationship Id="rId6" Type="http://schemas.openxmlformats.org/officeDocument/2006/relationships/image" Target="../media/image392.png"/><Relationship Id="rId15" Type="http://schemas.openxmlformats.org/officeDocument/2006/relationships/image" Target="../media/image401.png"/><Relationship Id="rId23" Type="http://schemas.openxmlformats.org/officeDocument/2006/relationships/image" Target="../media/image409.png"/><Relationship Id="rId28" Type="http://schemas.openxmlformats.org/officeDocument/2006/relationships/image" Target="../media/image414.png"/><Relationship Id="rId36" Type="http://schemas.openxmlformats.org/officeDocument/2006/relationships/image" Target="../media/image422.png"/><Relationship Id="rId49" Type="http://schemas.openxmlformats.org/officeDocument/2006/relationships/image" Target="../media/image434.png"/><Relationship Id="rId57" Type="http://schemas.openxmlformats.org/officeDocument/2006/relationships/image" Target="../media/image442.png"/><Relationship Id="rId106" Type="http://schemas.openxmlformats.org/officeDocument/2006/relationships/image" Target="../media/image491.png"/><Relationship Id="rId10" Type="http://schemas.openxmlformats.org/officeDocument/2006/relationships/image" Target="../media/image396.png"/><Relationship Id="rId31" Type="http://schemas.openxmlformats.org/officeDocument/2006/relationships/image" Target="../media/image417.png"/><Relationship Id="rId44" Type="http://schemas.openxmlformats.org/officeDocument/2006/relationships/image" Target="../media/image430.png"/><Relationship Id="rId52" Type="http://schemas.openxmlformats.org/officeDocument/2006/relationships/image" Target="../media/image437.png"/><Relationship Id="rId60" Type="http://schemas.openxmlformats.org/officeDocument/2006/relationships/image" Target="../media/image445.png"/><Relationship Id="rId65" Type="http://schemas.openxmlformats.org/officeDocument/2006/relationships/image" Target="../media/image450.png"/><Relationship Id="rId73" Type="http://schemas.openxmlformats.org/officeDocument/2006/relationships/image" Target="../media/image458.png"/><Relationship Id="rId78" Type="http://schemas.openxmlformats.org/officeDocument/2006/relationships/image" Target="../media/image463.png"/><Relationship Id="rId81" Type="http://schemas.openxmlformats.org/officeDocument/2006/relationships/image" Target="../media/image466.png"/><Relationship Id="rId86" Type="http://schemas.openxmlformats.org/officeDocument/2006/relationships/image" Target="../media/image471.png"/><Relationship Id="rId94" Type="http://schemas.openxmlformats.org/officeDocument/2006/relationships/image" Target="../media/image479.png"/><Relationship Id="rId99" Type="http://schemas.openxmlformats.org/officeDocument/2006/relationships/image" Target="../media/image484.png"/><Relationship Id="rId101" Type="http://schemas.openxmlformats.org/officeDocument/2006/relationships/image" Target="../media/image486.png"/><Relationship Id="rId4" Type="http://schemas.openxmlformats.org/officeDocument/2006/relationships/image" Target="../media/image390.png"/><Relationship Id="rId9" Type="http://schemas.openxmlformats.org/officeDocument/2006/relationships/image" Target="../media/image395.png"/><Relationship Id="rId13" Type="http://schemas.openxmlformats.org/officeDocument/2006/relationships/image" Target="../media/image399.png"/><Relationship Id="rId18" Type="http://schemas.openxmlformats.org/officeDocument/2006/relationships/image" Target="../media/image404.png"/><Relationship Id="rId39" Type="http://schemas.openxmlformats.org/officeDocument/2006/relationships/image" Target="../media/image425.png"/><Relationship Id="rId109" Type="http://schemas.openxmlformats.org/officeDocument/2006/relationships/image" Target="../media/image494.png"/><Relationship Id="rId34" Type="http://schemas.openxmlformats.org/officeDocument/2006/relationships/image" Target="../media/image420.png"/><Relationship Id="rId50" Type="http://schemas.openxmlformats.org/officeDocument/2006/relationships/image" Target="../media/image435.png"/><Relationship Id="rId55" Type="http://schemas.openxmlformats.org/officeDocument/2006/relationships/image" Target="../media/image440.png"/><Relationship Id="rId76" Type="http://schemas.openxmlformats.org/officeDocument/2006/relationships/image" Target="../media/image461.png"/><Relationship Id="rId97" Type="http://schemas.openxmlformats.org/officeDocument/2006/relationships/image" Target="../media/image482.png"/><Relationship Id="rId104" Type="http://schemas.openxmlformats.org/officeDocument/2006/relationships/image" Target="../media/image489.png"/><Relationship Id="rId7" Type="http://schemas.openxmlformats.org/officeDocument/2006/relationships/image" Target="../media/image393.png"/><Relationship Id="rId71" Type="http://schemas.openxmlformats.org/officeDocument/2006/relationships/image" Target="../media/image456.png"/><Relationship Id="rId92" Type="http://schemas.openxmlformats.org/officeDocument/2006/relationships/image" Target="../media/image477.png"/><Relationship Id="rId2" Type="http://schemas.openxmlformats.org/officeDocument/2006/relationships/notesSlide" Target="../notesSlides/notesSlide19.xml"/><Relationship Id="rId29" Type="http://schemas.openxmlformats.org/officeDocument/2006/relationships/image" Target="../media/image415.png"/><Relationship Id="rId24" Type="http://schemas.openxmlformats.org/officeDocument/2006/relationships/image" Target="../media/image410.png"/><Relationship Id="rId40" Type="http://schemas.openxmlformats.org/officeDocument/2006/relationships/image" Target="../media/image426.png"/><Relationship Id="rId45" Type="http://schemas.openxmlformats.org/officeDocument/2006/relationships/image" Target="../media/image431.png"/><Relationship Id="rId66" Type="http://schemas.openxmlformats.org/officeDocument/2006/relationships/image" Target="../media/image451.png"/><Relationship Id="rId87" Type="http://schemas.openxmlformats.org/officeDocument/2006/relationships/image" Target="../media/image472.png"/><Relationship Id="rId110" Type="http://schemas.openxmlformats.org/officeDocument/2006/relationships/image" Target="../media/image495.png"/><Relationship Id="rId61" Type="http://schemas.openxmlformats.org/officeDocument/2006/relationships/image" Target="../media/image446.png"/><Relationship Id="rId82" Type="http://schemas.openxmlformats.org/officeDocument/2006/relationships/image" Target="../media/image467.png"/><Relationship Id="rId19" Type="http://schemas.openxmlformats.org/officeDocument/2006/relationships/image" Target="../media/image405.png"/><Relationship Id="rId14" Type="http://schemas.openxmlformats.org/officeDocument/2006/relationships/image" Target="../media/image400.png"/><Relationship Id="rId30" Type="http://schemas.openxmlformats.org/officeDocument/2006/relationships/image" Target="../media/image416.png"/><Relationship Id="rId35" Type="http://schemas.openxmlformats.org/officeDocument/2006/relationships/image" Target="../media/image421.png"/><Relationship Id="rId56" Type="http://schemas.openxmlformats.org/officeDocument/2006/relationships/image" Target="../media/image441.png"/><Relationship Id="rId77" Type="http://schemas.openxmlformats.org/officeDocument/2006/relationships/image" Target="../media/image462.png"/><Relationship Id="rId100" Type="http://schemas.openxmlformats.org/officeDocument/2006/relationships/image" Target="../media/image485.png"/><Relationship Id="rId105" Type="http://schemas.openxmlformats.org/officeDocument/2006/relationships/image" Target="../media/image490.png"/><Relationship Id="rId8" Type="http://schemas.openxmlformats.org/officeDocument/2006/relationships/image" Target="../media/image394.png"/><Relationship Id="rId51" Type="http://schemas.openxmlformats.org/officeDocument/2006/relationships/image" Target="../media/image436.png"/><Relationship Id="rId72" Type="http://schemas.openxmlformats.org/officeDocument/2006/relationships/image" Target="../media/image457.png"/><Relationship Id="rId93" Type="http://schemas.openxmlformats.org/officeDocument/2006/relationships/image" Target="../media/image478.png"/><Relationship Id="rId98" Type="http://schemas.openxmlformats.org/officeDocument/2006/relationships/image" Target="../media/image483.png"/><Relationship Id="rId3" Type="http://schemas.openxmlformats.org/officeDocument/2006/relationships/image" Target="../media/image389.png"/><Relationship Id="rId25" Type="http://schemas.openxmlformats.org/officeDocument/2006/relationships/image" Target="../media/image411.png"/><Relationship Id="rId46" Type="http://schemas.openxmlformats.org/officeDocument/2006/relationships/image" Target="../media/image432.png"/><Relationship Id="rId67" Type="http://schemas.openxmlformats.org/officeDocument/2006/relationships/image" Target="../media/image452.png"/><Relationship Id="rId20" Type="http://schemas.openxmlformats.org/officeDocument/2006/relationships/image" Target="../media/image406.png"/><Relationship Id="rId41" Type="http://schemas.openxmlformats.org/officeDocument/2006/relationships/image" Target="../media/image427.png"/><Relationship Id="rId62" Type="http://schemas.openxmlformats.org/officeDocument/2006/relationships/image" Target="../media/image447.png"/><Relationship Id="rId83" Type="http://schemas.openxmlformats.org/officeDocument/2006/relationships/image" Target="../media/image468.png"/><Relationship Id="rId88" Type="http://schemas.openxmlformats.org/officeDocument/2006/relationships/image" Target="../media/image473.png"/><Relationship Id="rId111" Type="http://schemas.openxmlformats.org/officeDocument/2006/relationships/image" Target="../media/image496.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0" Type="http://schemas.openxmlformats.org/officeDocument/2006/relationships/image" Target="../media/image28.png"/><Relationship Id="rId41" Type="http://schemas.openxmlformats.org/officeDocument/2006/relationships/image" Target="../media/image49.png"/></Relationships>
</file>

<file path=ppt/slides/_rels/slide20.xml.rels><?xml version="1.0" encoding="UTF-8" standalone="yes"?>
<Relationships xmlns="http://schemas.openxmlformats.org/package/2006/relationships"><Relationship Id="rId26" Type="http://schemas.openxmlformats.org/officeDocument/2006/relationships/image" Target="../media/image519.png"/><Relationship Id="rId117" Type="http://schemas.openxmlformats.org/officeDocument/2006/relationships/image" Target="../media/image610.png"/><Relationship Id="rId21" Type="http://schemas.openxmlformats.org/officeDocument/2006/relationships/image" Target="../media/image514.png"/><Relationship Id="rId42" Type="http://schemas.openxmlformats.org/officeDocument/2006/relationships/image" Target="../media/image535.png"/><Relationship Id="rId47" Type="http://schemas.openxmlformats.org/officeDocument/2006/relationships/image" Target="../media/image540.png"/><Relationship Id="rId63" Type="http://schemas.openxmlformats.org/officeDocument/2006/relationships/image" Target="../media/image556.png"/><Relationship Id="rId68" Type="http://schemas.openxmlformats.org/officeDocument/2006/relationships/image" Target="../media/image561.png"/><Relationship Id="rId84" Type="http://schemas.openxmlformats.org/officeDocument/2006/relationships/image" Target="../media/image577.png"/><Relationship Id="rId89" Type="http://schemas.openxmlformats.org/officeDocument/2006/relationships/image" Target="../media/image582.png"/><Relationship Id="rId112" Type="http://schemas.openxmlformats.org/officeDocument/2006/relationships/image" Target="../media/image605.png"/><Relationship Id="rId16" Type="http://schemas.openxmlformats.org/officeDocument/2006/relationships/image" Target="../media/image509.png"/><Relationship Id="rId107" Type="http://schemas.openxmlformats.org/officeDocument/2006/relationships/image" Target="../media/image600.png"/><Relationship Id="rId11" Type="http://schemas.openxmlformats.org/officeDocument/2006/relationships/image" Target="../media/image505.png"/><Relationship Id="rId32" Type="http://schemas.openxmlformats.org/officeDocument/2006/relationships/image" Target="../media/image525.png"/><Relationship Id="rId37" Type="http://schemas.openxmlformats.org/officeDocument/2006/relationships/image" Target="../media/image530.png"/><Relationship Id="rId53" Type="http://schemas.openxmlformats.org/officeDocument/2006/relationships/image" Target="../media/image546.png"/><Relationship Id="rId58" Type="http://schemas.openxmlformats.org/officeDocument/2006/relationships/image" Target="../media/image551.png"/><Relationship Id="rId74" Type="http://schemas.openxmlformats.org/officeDocument/2006/relationships/image" Target="../media/image567.png"/><Relationship Id="rId79" Type="http://schemas.openxmlformats.org/officeDocument/2006/relationships/image" Target="../media/image572.png"/><Relationship Id="rId102" Type="http://schemas.openxmlformats.org/officeDocument/2006/relationships/image" Target="../media/image595.png"/><Relationship Id="rId123" Type="http://schemas.openxmlformats.org/officeDocument/2006/relationships/image" Target="../media/image616.png"/><Relationship Id="rId5" Type="http://schemas.openxmlformats.org/officeDocument/2006/relationships/image" Target="../media/image499.png"/><Relationship Id="rId90" Type="http://schemas.openxmlformats.org/officeDocument/2006/relationships/image" Target="../media/image583.png"/><Relationship Id="rId95" Type="http://schemas.openxmlformats.org/officeDocument/2006/relationships/image" Target="../media/image588.png"/><Relationship Id="rId22" Type="http://schemas.openxmlformats.org/officeDocument/2006/relationships/image" Target="../media/image515.png"/><Relationship Id="rId27" Type="http://schemas.openxmlformats.org/officeDocument/2006/relationships/image" Target="../media/image520.png"/><Relationship Id="rId43" Type="http://schemas.openxmlformats.org/officeDocument/2006/relationships/image" Target="../media/image536.png"/><Relationship Id="rId48" Type="http://schemas.openxmlformats.org/officeDocument/2006/relationships/image" Target="../media/image541.png"/><Relationship Id="rId64" Type="http://schemas.openxmlformats.org/officeDocument/2006/relationships/image" Target="../media/image557.png"/><Relationship Id="rId69" Type="http://schemas.openxmlformats.org/officeDocument/2006/relationships/image" Target="../media/image562.png"/><Relationship Id="rId113" Type="http://schemas.openxmlformats.org/officeDocument/2006/relationships/image" Target="../media/image606.png"/><Relationship Id="rId118" Type="http://schemas.openxmlformats.org/officeDocument/2006/relationships/image" Target="../media/image611.png"/><Relationship Id="rId80" Type="http://schemas.openxmlformats.org/officeDocument/2006/relationships/image" Target="../media/image573.png"/><Relationship Id="rId85" Type="http://schemas.openxmlformats.org/officeDocument/2006/relationships/image" Target="../media/image578.png"/><Relationship Id="rId12" Type="http://schemas.openxmlformats.org/officeDocument/2006/relationships/image" Target="../media/image506.png"/><Relationship Id="rId17" Type="http://schemas.openxmlformats.org/officeDocument/2006/relationships/image" Target="../media/image510.png"/><Relationship Id="rId33" Type="http://schemas.openxmlformats.org/officeDocument/2006/relationships/image" Target="../media/image526.png"/><Relationship Id="rId38" Type="http://schemas.openxmlformats.org/officeDocument/2006/relationships/image" Target="../media/image531.png"/><Relationship Id="rId59" Type="http://schemas.openxmlformats.org/officeDocument/2006/relationships/image" Target="../media/image552.png"/><Relationship Id="rId103" Type="http://schemas.openxmlformats.org/officeDocument/2006/relationships/image" Target="../media/image596.png"/><Relationship Id="rId108" Type="http://schemas.openxmlformats.org/officeDocument/2006/relationships/image" Target="../media/image601.png"/><Relationship Id="rId124" Type="http://schemas.openxmlformats.org/officeDocument/2006/relationships/image" Target="../media/image617.png"/><Relationship Id="rId54" Type="http://schemas.openxmlformats.org/officeDocument/2006/relationships/image" Target="../media/image547.png"/><Relationship Id="rId70" Type="http://schemas.openxmlformats.org/officeDocument/2006/relationships/image" Target="../media/image563.png"/><Relationship Id="rId75" Type="http://schemas.openxmlformats.org/officeDocument/2006/relationships/image" Target="../media/image568.png"/><Relationship Id="rId91" Type="http://schemas.openxmlformats.org/officeDocument/2006/relationships/image" Target="../media/image584.png"/><Relationship Id="rId96" Type="http://schemas.openxmlformats.org/officeDocument/2006/relationships/image" Target="../media/image589.png"/><Relationship Id="rId1" Type="http://schemas.openxmlformats.org/officeDocument/2006/relationships/slideLayout" Target="../slideLayouts/slideLayout50.xml"/><Relationship Id="rId6" Type="http://schemas.openxmlformats.org/officeDocument/2006/relationships/image" Target="../media/image500.png"/><Relationship Id="rId23" Type="http://schemas.openxmlformats.org/officeDocument/2006/relationships/image" Target="../media/image516.png"/><Relationship Id="rId28" Type="http://schemas.openxmlformats.org/officeDocument/2006/relationships/image" Target="../media/image521.png"/><Relationship Id="rId49" Type="http://schemas.openxmlformats.org/officeDocument/2006/relationships/image" Target="../media/image542.png"/><Relationship Id="rId114" Type="http://schemas.openxmlformats.org/officeDocument/2006/relationships/image" Target="../media/image607.png"/><Relationship Id="rId119" Type="http://schemas.openxmlformats.org/officeDocument/2006/relationships/image" Target="../media/image612.png"/><Relationship Id="rId44" Type="http://schemas.openxmlformats.org/officeDocument/2006/relationships/image" Target="../media/image537.png"/><Relationship Id="rId60" Type="http://schemas.openxmlformats.org/officeDocument/2006/relationships/image" Target="../media/image553.png"/><Relationship Id="rId65" Type="http://schemas.openxmlformats.org/officeDocument/2006/relationships/image" Target="../media/image558.png"/><Relationship Id="rId81" Type="http://schemas.openxmlformats.org/officeDocument/2006/relationships/image" Target="../media/image574.png"/><Relationship Id="rId86" Type="http://schemas.openxmlformats.org/officeDocument/2006/relationships/image" Target="../media/image579.png"/><Relationship Id="rId13" Type="http://schemas.openxmlformats.org/officeDocument/2006/relationships/image" Target="../media/image121.png"/><Relationship Id="rId18" Type="http://schemas.openxmlformats.org/officeDocument/2006/relationships/image" Target="../media/image511.png"/><Relationship Id="rId39" Type="http://schemas.openxmlformats.org/officeDocument/2006/relationships/image" Target="../media/image532.png"/><Relationship Id="rId109" Type="http://schemas.openxmlformats.org/officeDocument/2006/relationships/image" Target="../media/image602.png"/><Relationship Id="rId34" Type="http://schemas.openxmlformats.org/officeDocument/2006/relationships/image" Target="../media/image527.png"/><Relationship Id="rId50" Type="http://schemas.openxmlformats.org/officeDocument/2006/relationships/image" Target="../media/image543.png"/><Relationship Id="rId55" Type="http://schemas.openxmlformats.org/officeDocument/2006/relationships/image" Target="../media/image548.png"/><Relationship Id="rId76" Type="http://schemas.openxmlformats.org/officeDocument/2006/relationships/image" Target="../media/image569.png"/><Relationship Id="rId97" Type="http://schemas.openxmlformats.org/officeDocument/2006/relationships/image" Target="../media/image590.png"/><Relationship Id="rId104" Type="http://schemas.openxmlformats.org/officeDocument/2006/relationships/image" Target="../media/image597.png"/><Relationship Id="rId120" Type="http://schemas.openxmlformats.org/officeDocument/2006/relationships/image" Target="../media/image613.png"/><Relationship Id="rId125" Type="http://schemas.openxmlformats.org/officeDocument/2006/relationships/image" Target="../media/image618.png"/><Relationship Id="rId7" Type="http://schemas.openxmlformats.org/officeDocument/2006/relationships/image" Target="../media/image501.png"/><Relationship Id="rId71" Type="http://schemas.openxmlformats.org/officeDocument/2006/relationships/image" Target="../media/image564.png"/><Relationship Id="rId92" Type="http://schemas.openxmlformats.org/officeDocument/2006/relationships/image" Target="../media/image585.png"/><Relationship Id="rId2" Type="http://schemas.openxmlformats.org/officeDocument/2006/relationships/notesSlide" Target="../notesSlides/notesSlide20.xml"/><Relationship Id="rId29" Type="http://schemas.openxmlformats.org/officeDocument/2006/relationships/image" Target="../media/image522.png"/><Relationship Id="rId24" Type="http://schemas.openxmlformats.org/officeDocument/2006/relationships/image" Target="../media/image517.png"/><Relationship Id="rId40" Type="http://schemas.openxmlformats.org/officeDocument/2006/relationships/image" Target="../media/image533.png"/><Relationship Id="rId45" Type="http://schemas.openxmlformats.org/officeDocument/2006/relationships/image" Target="../media/image538.png"/><Relationship Id="rId66" Type="http://schemas.openxmlformats.org/officeDocument/2006/relationships/image" Target="../media/image559.png"/><Relationship Id="rId87" Type="http://schemas.openxmlformats.org/officeDocument/2006/relationships/image" Target="../media/image580.png"/><Relationship Id="rId110" Type="http://schemas.openxmlformats.org/officeDocument/2006/relationships/image" Target="../media/image603.png"/><Relationship Id="rId115" Type="http://schemas.openxmlformats.org/officeDocument/2006/relationships/image" Target="../media/image608.png"/><Relationship Id="rId61" Type="http://schemas.openxmlformats.org/officeDocument/2006/relationships/image" Target="../media/image554.png"/><Relationship Id="rId82" Type="http://schemas.openxmlformats.org/officeDocument/2006/relationships/image" Target="../media/image575.png"/><Relationship Id="rId19" Type="http://schemas.openxmlformats.org/officeDocument/2006/relationships/image" Target="../media/image512.png"/><Relationship Id="rId14" Type="http://schemas.openxmlformats.org/officeDocument/2006/relationships/image" Target="../media/image507.png"/><Relationship Id="rId30" Type="http://schemas.openxmlformats.org/officeDocument/2006/relationships/image" Target="../media/image523.png"/><Relationship Id="rId35" Type="http://schemas.openxmlformats.org/officeDocument/2006/relationships/image" Target="../media/image528.png"/><Relationship Id="rId56" Type="http://schemas.openxmlformats.org/officeDocument/2006/relationships/image" Target="../media/image549.png"/><Relationship Id="rId77" Type="http://schemas.openxmlformats.org/officeDocument/2006/relationships/image" Target="../media/image570.png"/><Relationship Id="rId100" Type="http://schemas.openxmlformats.org/officeDocument/2006/relationships/image" Target="../media/image593.png"/><Relationship Id="rId105" Type="http://schemas.openxmlformats.org/officeDocument/2006/relationships/image" Target="../media/image598.png"/><Relationship Id="rId126" Type="http://schemas.openxmlformats.org/officeDocument/2006/relationships/image" Target="../media/image619.png"/><Relationship Id="rId8" Type="http://schemas.openxmlformats.org/officeDocument/2006/relationships/image" Target="../media/image502.png"/><Relationship Id="rId51" Type="http://schemas.openxmlformats.org/officeDocument/2006/relationships/image" Target="../media/image544.png"/><Relationship Id="rId72" Type="http://schemas.openxmlformats.org/officeDocument/2006/relationships/image" Target="../media/image565.png"/><Relationship Id="rId93" Type="http://schemas.openxmlformats.org/officeDocument/2006/relationships/image" Target="../media/image586.png"/><Relationship Id="rId98" Type="http://schemas.openxmlformats.org/officeDocument/2006/relationships/image" Target="../media/image591.png"/><Relationship Id="rId121" Type="http://schemas.openxmlformats.org/officeDocument/2006/relationships/image" Target="../media/image614.png"/><Relationship Id="rId3" Type="http://schemas.openxmlformats.org/officeDocument/2006/relationships/image" Target="../media/image497.png"/><Relationship Id="rId25" Type="http://schemas.openxmlformats.org/officeDocument/2006/relationships/image" Target="../media/image518.png"/><Relationship Id="rId46" Type="http://schemas.openxmlformats.org/officeDocument/2006/relationships/image" Target="../media/image539.png"/><Relationship Id="rId67" Type="http://schemas.openxmlformats.org/officeDocument/2006/relationships/image" Target="../media/image560.png"/><Relationship Id="rId116" Type="http://schemas.openxmlformats.org/officeDocument/2006/relationships/image" Target="../media/image609.png"/><Relationship Id="rId20" Type="http://schemas.openxmlformats.org/officeDocument/2006/relationships/image" Target="../media/image513.png"/><Relationship Id="rId41" Type="http://schemas.openxmlformats.org/officeDocument/2006/relationships/image" Target="../media/image534.png"/><Relationship Id="rId62" Type="http://schemas.openxmlformats.org/officeDocument/2006/relationships/image" Target="../media/image555.png"/><Relationship Id="rId83" Type="http://schemas.openxmlformats.org/officeDocument/2006/relationships/image" Target="../media/image576.png"/><Relationship Id="rId88" Type="http://schemas.openxmlformats.org/officeDocument/2006/relationships/image" Target="../media/image581.png"/><Relationship Id="rId111" Type="http://schemas.openxmlformats.org/officeDocument/2006/relationships/image" Target="../media/image604.png"/><Relationship Id="rId15" Type="http://schemas.openxmlformats.org/officeDocument/2006/relationships/image" Target="../media/image508.png"/><Relationship Id="rId36" Type="http://schemas.openxmlformats.org/officeDocument/2006/relationships/image" Target="../media/image529.png"/><Relationship Id="rId57" Type="http://schemas.openxmlformats.org/officeDocument/2006/relationships/image" Target="../media/image550.png"/><Relationship Id="rId106" Type="http://schemas.openxmlformats.org/officeDocument/2006/relationships/image" Target="../media/image599.png"/><Relationship Id="rId127" Type="http://schemas.openxmlformats.org/officeDocument/2006/relationships/image" Target="../media/image620.png"/><Relationship Id="rId10" Type="http://schemas.openxmlformats.org/officeDocument/2006/relationships/image" Target="../media/image504.png"/><Relationship Id="rId31" Type="http://schemas.openxmlformats.org/officeDocument/2006/relationships/image" Target="../media/image524.png"/><Relationship Id="rId52" Type="http://schemas.openxmlformats.org/officeDocument/2006/relationships/image" Target="../media/image545.png"/><Relationship Id="rId73" Type="http://schemas.openxmlformats.org/officeDocument/2006/relationships/image" Target="../media/image566.png"/><Relationship Id="rId78" Type="http://schemas.openxmlformats.org/officeDocument/2006/relationships/image" Target="../media/image571.png"/><Relationship Id="rId94" Type="http://schemas.openxmlformats.org/officeDocument/2006/relationships/image" Target="../media/image587.png"/><Relationship Id="rId99" Type="http://schemas.openxmlformats.org/officeDocument/2006/relationships/image" Target="../media/image592.png"/><Relationship Id="rId101" Type="http://schemas.openxmlformats.org/officeDocument/2006/relationships/image" Target="../media/image594.png"/><Relationship Id="rId122" Type="http://schemas.openxmlformats.org/officeDocument/2006/relationships/image" Target="../media/image615.png"/><Relationship Id="rId4" Type="http://schemas.openxmlformats.org/officeDocument/2006/relationships/image" Target="../media/image498.png"/><Relationship Id="rId9" Type="http://schemas.openxmlformats.org/officeDocument/2006/relationships/image" Target="../media/image503.png"/></Relationships>
</file>

<file path=ppt/slides/_rels/slide21.xml.rels><?xml version="1.0" encoding="UTF-8" standalone="yes"?>
<Relationships xmlns="http://schemas.openxmlformats.org/package/2006/relationships"><Relationship Id="rId13" Type="http://schemas.openxmlformats.org/officeDocument/2006/relationships/image" Target="../media/image631.png"/><Relationship Id="rId18" Type="http://schemas.openxmlformats.org/officeDocument/2006/relationships/image" Target="../media/image242.png"/><Relationship Id="rId26" Type="http://schemas.openxmlformats.org/officeDocument/2006/relationships/image" Target="../media/image42.png"/><Relationship Id="rId39" Type="http://schemas.openxmlformats.org/officeDocument/2006/relationships/image" Target="../media/image655.png"/><Relationship Id="rId21" Type="http://schemas.openxmlformats.org/officeDocument/2006/relationships/image" Target="../media/image638.png"/><Relationship Id="rId34" Type="http://schemas.openxmlformats.org/officeDocument/2006/relationships/image" Target="../media/image650.png"/><Relationship Id="rId42" Type="http://schemas.openxmlformats.org/officeDocument/2006/relationships/image" Target="../media/image658.png"/><Relationship Id="rId47" Type="http://schemas.openxmlformats.org/officeDocument/2006/relationships/image" Target="../media/image662.png"/><Relationship Id="rId50" Type="http://schemas.openxmlformats.org/officeDocument/2006/relationships/image" Target="../media/image571.png"/><Relationship Id="rId7" Type="http://schemas.openxmlformats.org/officeDocument/2006/relationships/image" Target="../media/image625.png"/><Relationship Id="rId2" Type="http://schemas.openxmlformats.org/officeDocument/2006/relationships/notesSlide" Target="../notesSlides/notesSlide21.xml"/><Relationship Id="rId16" Type="http://schemas.openxmlformats.org/officeDocument/2006/relationships/image" Target="../media/image634.png"/><Relationship Id="rId29" Type="http://schemas.openxmlformats.org/officeDocument/2006/relationships/image" Target="../media/image645.png"/><Relationship Id="rId11" Type="http://schemas.openxmlformats.org/officeDocument/2006/relationships/image" Target="../media/image629.png"/><Relationship Id="rId24" Type="http://schemas.openxmlformats.org/officeDocument/2006/relationships/image" Target="../media/image641.png"/><Relationship Id="rId32" Type="http://schemas.openxmlformats.org/officeDocument/2006/relationships/image" Target="../media/image648.png"/><Relationship Id="rId37" Type="http://schemas.openxmlformats.org/officeDocument/2006/relationships/image" Target="../media/image653.png"/><Relationship Id="rId40" Type="http://schemas.openxmlformats.org/officeDocument/2006/relationships/image" Target="../media/image656.png"/><Relationship Id="rId45" Type="http://schemas.openxmlformats.org/officeDocument/2006/relationships/image" Target="../media/image661.png"/><Relationship Id="rId53" Type="http://schemas.openxmlformats.org/officeDocument/2006/relationships/image" Target="../media/image491.png"/><Relationship Id="rId5" Type="http://schemas.openxmlformats.org/officeDocument/2006/relationships/image" Target="../media/image623.png"/><Relationship Id="rId10" Type="http://schemas.openxmlformats.org/officeDocument/2006/relationships/image" Target="../media/image628.png"/><Relationship Id="rId19" Type="http://schemas.openxmlformats.org/officeDocument/2006/relationships/image" Target="../media/image636.png"/><Relationship Id="rId31" Type="http://schemas.openxmlformats.org/officeDocument/2006/relationships/image" Target="../media/image647.png"/><Relationship Id="rId44" Type="http://schemas.openxmlformats.org/officeDocument/2006/relationships/image" Target="../media/image660.png"/><Relationship Id="rId52" Type="http://schemas.openxmlformats.org/officeDocument/2006/relationships/image" Target="../media/image665.png"/><Relationship Id="rId4" Type="http://schemas.openxmlformats.org/officeDocument/2006/relationships/image" Target="../media/image622.png"/><Relationship Id="rId9" Type="http://schemas.openxmlformats.org/officeDocument/2006/relationships/image" Target="../media/image627.png"/><Relationship Id="rId14" Type="http://schemas.openxmlformats.org/officeDocument/2006/relationships/image" Target="../media/image632.tiff"/><Relationship Id="rId22" Type="http://schemas.openxmlformats.org/officeDocument/2006/relationships/image" Target="../media/image639.png"/><Relationship Id="rId27" Type="http://schemas.openxmlformats.org/officeDocument/2006/relationships/image" Target="../media/image643.tiff"/><Relationship Id="rId30" Type="http://schemas.openxmlformats.org/officeDocument/2006/relationships/image" Target="../media/image646.png"/><Relationship Id="rId35" Type="http://schemas.openxmlformats.org/officeDocument/2006/relationships/image" Target="../media/image651.svg"/><Relationship Id="rId43" Type="http://schemas.openxmlformats.org/officeDocument/2006/relationships/image" Target="../media/image659.png"/><Relationship Id="rId48" Type="http://schemas.openxmlformats.org/officeDocument/2006/relationships/image" Target="../media/image663.png"/><Relationship Id="rId8" Type="http://schemas.openxmlformats.org/officeDocument/2006/relationships/image" Target="../media/image626.jpeg"/><Relationship Id="rId51" Type="http://schemas.openxmlformats.org/officeDocument/2006/relationships/image" Target="../media/image342.png"/><Relationship Id="rId3" Type="http://schemas.openxmlformats.org/officeDocument/2006/relationships/image" Target="../media/image621.png"/><Relationship Id="rId12" Type="http://schemas.openxmlformats.org/officeDocument/2006/relationships/image" Target="../media/image630.png"/><Relationship Id="rId17" Type="http://schemas.openxmlformats.org/officeDocument/2006/relationships/image" Target="../media/image635.tiff"/><Relationship Id="rId25" Type="http://schemas.openxmlformats.org/officeDocument/2006/relationships/image" Target="../media/image642.png"/><Relationship Id="rId33" Type="http://schemas.openxmlformats.org/officeDocument/2006/relationships/image" Target="../media/image649.png"/><Relationship Id="rId38" Type="http://schemas.openxmlformats.org/officeDocument/2006/relationships/image" Target="../media/image654.png"/><Relationship Id="rId46" Type="http://schemas.openxmlformats.org/officeDocument/2006/relationships/image" Target="../media/image331.png"/><Relationship Id="rId20" Type="http://schemas.openxmlformats.org/officeDocument/2006/relationships/image" Target="../media/image637.png"/><Relationship Id="rId41" Type="http://schemas.openxmlformats.org/officeDocument/2006/relationships/image" Target="../media/image657.png"/><Relationship Id="rId54" Type="http://schemas.openxmlformats.org/officeDocument/2006/relationships/image" Target="../media/image613.png"/><Relationship Id="rId1" Type="http://schemas.openxmlformats.org/officeDocument/2006/relationships/slideLayout" Target="../slideLayouts/slideLayout49.xml"/><Relationship Id="rId6" Type="http://schemas.openxmlformats.org/officeDocument/2006/relationships/image" Target="../media/image624.png"/><Relationship Id="rId15" Type="http://schemas.openxmlformats.org/officeDocument/2006/relationships/image" Target="../media/image633.png"/><Relationship Id="rId23" Type="http://schemas.openxmlformats.org/officeDocument/2006/relationships/image" Target="../media/image640.tiff"/><Relationship Id="rId28" Type="http://schemas.openxmlformats.org/officeDocument/2006/relationships/image" Target="../media/image644.tiff"/><Relationship Id="rId36" Type="http://schemas.openxmlformats.org/officeDocument/2006/relationships/image" Target="../media/image652.png"/><Relationship Id="rId49" Type="http://schemas.openxmlformats.org/officeDocument/2006/relationships/image" Target="../media/image664.png"/></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666.png"/></Relationships>
</file>

<file path=ppt/slides/_rels/slide23.xml.rels><?xml version="1.0" encoding="UTF-8" standalone="yes"?>
<Relationships xmlns="http://schemas.openxmlformats.org/package/2006/relationships"><Relationship Id="rId26" Type="http://schemas.openxmlformats.org/officeDocument/2006/relationships/image" Target="../media/image689.png"/><Relationship Id="rId21" Type="http://schemas.openxmlformats.org/officeDocument/2006/relationships/image" Target="../media/image684.png"/><Relationship Id="rId42" Type="http://schemas.openxmlformats.org/officeDocument/2006/relationships/image" Target="../media/image705.png"/><Relationship Id="rId47" Type="http://schemas.openxmlformats.org/officeDocument/2006/relationships/image" Target="../media/image709.png"/><Relationship Id="rId63" Type="http://schemas.openxmlformats.org/officeDocument/2006/relationships/image" Target="../media/image725.png"/><Relationship Id="rId68" Type="http://schemas.openxmlformats.org/officeDocument/2006/relationships/image" Target="../media/image730.png"/><Relationship Id="rId84" Type="http://schemas.openxmlformats.org/officeDocument/2006/relationships/image" Target="../media/image746.png"/><Relationship Id="rId89" Type="http://schemas.openxmlformats.org/officeDocument/2006/relationships/image" Target="../media/image750.png"/><Relationship Id="rId16" Type="http://schemas.openxmlformats.org/officeDocument/2006/relationships/image" Target="../media/image680.png"/><Relationship Id="rId11" Type="http://schemas.openxmlformats.org/officeDocument/2006/relationships/image" Target="../media/image675.png"/><Relationship Id="rId32" Type="http://schemas.openxmlformats.org/officeDocument/2006/relationships/image" Target="../media/image695.png"/><Relationship Id="rId37" Type="http://schemas.openxmlformats.org/officeDocument/2006/relationships/image" Target="../media/image700.png"/><Relationship Id="rId53" Type="http://schemas.openxmlformats.org/officeDocument/2006/relationships/image" Target="../media/image715.png"/><Relationship Id="rId58" Type="http://schemas.openxmlformats.org/officeDocument/2006/relationships/image" Target="../media/image720.png"/><Relationship Id="rId74" Type="http://schemas.openxmlformats.org/officeDocument/2006/relationships/image" Target="../media/image736.png"/><Relationship Id="rId79" Type="http://schemas.openxmlformats.org/officeDocument/2006/relationships/image" Target="../media/image741.png"/><Relationship Id="rId102" Type="http://schemas.openxmlformats.org/officeDocument/2006/relationships/image" Target="../media/image761.png"/><Relationship Id="rId5" Type="http://schemas.openxmlformats.org/officeDocument/2006/relationships/image" Target="../media/image669.png"/><Relationship Id="rId90" Type="http://schemas.openxmlformats.org/officeDocument/2006/relationships/image" Target="../media/image751.png"/><Relationship Id="rId95" Type="http://schemas.openxmlformats.org/officeDocument/2006/relationships/image" Target="../media/image754.png"/><Relationship Id="rId22" Type="http://schemas.openxmlformats.org/officeDocument/2006/relationships/image" Target="../media/image685.png"/><Relationship Id="rId27" Type="http://schemas.openxmlformats.org/officeDocument/2006/relationships/image" Target="../media/image690.png"/><Relationship Id="rId43" Type="http://schemas.openxmlformats.org/officeDocument/2006/relationships/image" Target="../media/image586.png"/><Relationship Id="rId48" Type="http://schemas.openxmlformats.org/officeDocument/2006/relationships/image" Target="../media/image710.png"/><Relationship Id="rId64" Type="http://schemas.openxmlformats.org/officeDocument/2006/relationships/image" Target="../media/image726.png"/><Relationship Id="rId69" Type="http://schemas.openxmlformats.org/officeDocument/2006/relationships/image" Target="../media/image731.png"/><Relationship Id="rId80" Type="http://schemas.openxmlformats.org/officeDocument/2006/relationships/image" Target="../media/image742.png"/><Relationship Id="rId85" Type="http://schemas.openxmlformats.org/officeDocument/2006/relationships/image" Target="../media/image747.png"/><Relationship Id="rId12" Type="http://schemas.openxmlformats.org/officeDocument/2006/relationships/image" Target="../media/image676.png"/><Relationship Id="rId17" Type="http://schemas.openxmlformats.org/officeDocument/2006/relationships/image" Target="../media/image242.png"/><Relationship Id="rId33" Type="http://schemas.openxmlformats.org/officeDocument/2006/relationships/image" Target="../media/image696.png"/><Relationship Id="rId38" Type="http://schemas.openxmlformats.org/officeDocument/2006/relationships/image" Target="../media/image701.png"/><Relationship Id="rId59" Type="http://schemas.openxmlformats.org/officeDocument/2006/relationships/image" Target="../media/image721.png"/><Relationship Id="rId103" Type="http://schemas.openxmlformats.org/officeDocument/2006/relationships/image" Target="../media/image762.png"/><Relationship Id="rId20" Type="http://schemas.openxmlformats.org/officeDocument/2006/relationships/image" Target="../media/image683.png"/><Relationship Id="rId41" Type="http://schemas.openxmlformats.org/officeDocument/2006/relationships/image" Target="../media/image704.png"/><Relationship Id="rId54" Type="http://schemas.openxmlformats.org/officeDocument/2006/relationships/image" Target="../media/image716.png"/><Relationship Id="rId62" Type="http://schemas.openxmlformats.org/officeDocument/2006/relationships/image" Target="../media/image724.png"/><Relationship Id="rId70" Type="http://schemas.openxmlformats.org/officeDocument/2006/relationships/image" Target="../media/image732.png"/><Relationship Id="rId75" Type="http://schemas.openxmlformats.org/officeDocument/2006/relationships/image" Target="../media/image737.png"/><Relationship Id="rId83" Type="http://schemas.openxmlformats.org/officeDocument/2006/relationships/image" Target="../media/image745.png"/><Relationship Id="rId88" Type="http://schemas.openxmlformats.org/officeDocument/2006/relationships/image" Target="../media/image749.png"/><Relationship Id="rId91" Type="http://schemas.openxmlformats.org/officeDocument/2006/relationships/image" Target="../media/image752.png"/><Relationship Id="rId96" Type="http://schemas.openxmlformats.org/officeDocument/2006/relationships/image" Target="../media/image755.png"/><Relationship Id="rId1" Type="http://schemas.openxmlformats.org/officeDocument/2006/relationships/slideLayout" Target="../slideLayouts/slideLayout26.xml"/><Relationship Id="rId6" Type="http://schemas.openxmlformats.org/officeDocument/2006/relationships/image" Target="../media/image670.png"/><Relationship Id="rId15" Type="http://schemas.openxmlformats.org/officeDocument/2006/relationships/image" Target="../media/image679.png"/><Relationship Id="rId23" Type="http://schemas.openxmlformats.org/officeDocument/2006/relationships/image" Target="../media/image686.png"/><Relationship Id="rId28" Type="http://schemas.openxmlformats.org/officeDocument/2006/relationships/image" Target="../media/image691.png"/><Relationship Id="rId36" Type="http://schemas.openxmlformats.org/officeDocument/2006/relationships/image" Target="../media/image699.png"/><Relationship Id="rId49" Type="http://schemas.openxmlformats.org/officeDocument/2006/relationships/image" Target="../media/image711.png"/><Relationship Id="rId57" Type="http://schemas.openxmlformats.org/officeDocument/2006/relationships/image" Target="../media/image719.png"/><Relationship Id="rId10" Type="http://schemas.openxmlformats.org/officeDocument/2006/relationships/image" Target="../media/image674.png"/><Relationship Id="rId31" Type="http://schemas.openxmlformats.org/officeDocument/2006/relationships/image" Target="../media/image694.png"/><Relationship Id="rId44" Type="http://schemas.openxmlformats.org/officeDocument/2006/relationships/image" Target="../media/image706.png"/><Relationship Id="rId52" Type="http://schemas.openxmlformats.org/officeDocument/2006/relationships/image" Target="../media/image714.png"/><Relationship Id="rId60" Type="http://schemas.openxmlformats.org/officeDocument/2006/relationships/image" Target="../media/image722.png"/><Relationship Id="rId65" Type="http://schemas.openxmlformats.org/officeDocument/2006/relationships/image" Target="../media/image727.png"/><Relationship Id="rId73" Type="http://schemas.openxmlformats.org/officeDocument/2006/relationships/image" Target="../media/image735.png"/><Relationship Id="rId78" Type="http://schemas.openxmlformats.org/officeDocument/2006/relationships/image" Target="../media/image740.png"/><Relationship Id="rId81" Type="http://schemas.openxmlformats.org/officeDocument/2006/relationships/image" Target="../media/image743.png"/><Relationship Id="rId86" Type="http://schemas.openxmlformats.org/officeDocument/2006/relationships/image" Target="../media/image604.png"/><Relationship Id="rId94" Type="http://schemas.openxmlformats.org/officeDocument/2006/relationships/image" Target="../media/image753.png"/><Relationship Id="rId99" Type="http://schemas.openxmlformats.org/officeDocument/2006/relationships/image" Target="../media/image758.png"/><Relationship Id="rId101" Type="http://schemas.openxmlformats.org/officeDocument/2006/relationships/image" Target="../media/image760.png"/><Relationship Id="rId4" Type="http://schemas.openxmlformats.org/officeDocument/2006/relationships/image" Target="../media/image668.png"/><Relationship Id="rId9" Type="http://schemas.openxmlformats.org/officeDocument/2006/relationships/image" Target="../media/image673.png"/><Relationship Id="rId13" Type="http://schemas.openxmlformats.org/officeDocument/2006/relationships/image" Target="../media/image677.png"/><Relationship Id="rId18" Type="http://schemas.openxmlformats.org/officeDocument/2006/relationships/image" Target="../media/image681.png"/><Relationship Id="rId39" Type="http://schemas.openxmlformats.org/officeDocument/2006/relationships/image" Target="../media/image702.png"/><Relationship Id="rId34" Type="http://schemas.openxmlformats.org/officeDocument/2006/relationships/image" Target="../media/image697.png"/><Relationship Id="rId50" Type="http://schemas.openxmlformats.org/officeDocument/2006/relationships/image" Target="../media/image712.png"/><Relationship Id="rId55" Type="http://schemas.openxmlformats.org/officeDocument/2006/relationships/image" Target="../media/image717.png"/><Relationship Id="rId76" Type="http://schemas.openxmlformats.org/officeDocument/2006/relationships/image" Target="../media/image738.png"/><Relationship Id="rId97" Type="http://schemas.openxmlformats.org/officeDocument/2006/relationships/image" Target="../media/image756.png"/><Relationship Id="rId104" Type="http://schemas.openxmlformats.org/officeDocument/2006/relationships/image" Target="../media/image763.png"/><Relationship Id="rId7" Type="http://schemas.openxmlformats.org/officeDocument/2006/relationships/image" Target="../media/image671.png"/><Relationship Id="rId71" Type="http://schemas.openxmlformats.org/officeDocument/2006/relationships/image" Target="../media/image733.png"/><Relationship Id="rId92" Type="http://schemas.openxmlformats.org/officeDocument/2006/relationships/image" Target="../media/image52.png"/><Relationship Id="rId2" Type="http://schemas.openxmlformats.org/officeDocument/2006/relationships/notesSlide" Target="../notesSlides/notesSlide23.xml"/><Relationship Id="rId29" Type="http://schemas.openxmlformats.org/officeDocument/2006/relationships/image" Target="../media/image692.png"/><Relationship Id="rId24" Type="http://schemas.openxmlformats.org/officeDocument/2006/relationships/image" Target="../media/image687.png"/><Relationship Id="rId40" Type="http://schemas.openxmlformats.org/officeDocument/2006/relationships/image" Target="../media/image703.png"/><Relationship Id="rId45" Type="http://schemas.openxmlformats.org/officeDocument/2006/relationships/image" Target="../media/image707.png"/><Relationship Id="rId66" Type="http://schemas.openxmlformats.org/officeDocument/2006/relationships/image" Target="../media/image728.png"/><Relationship Id="rId87" Type="http://schemas.openxmlformats.org/officeDocument/2006/relationships/image" Target="../media/image748.png"/><Relationship Id="rId61" Type="http://schemas.openxmlformats.org/officeDocument/2006/relationships/image" Target="../media/image723.png"/><Relationship Id="rId82" Type="http://schemas.openxmlformats.org/officeDocument/2006/relationships/image" Target="../media/image744.png"/><Relationship Id="rId19" Type="http://schemas.openxmlformats.org/officeDocument/2006/relationships/image" Target="../media/image682.png"/><Relationship Id="rId14" Type="http://schemas.openxmlformats.org/officeDocument/2006/relationships/image" Target="../media/image678.png"/><Relationship Id="rId30" Type="http://schemas.openxmlformats.org/officeDocument/2006/relationships/image" Target="../media/image693.png"/><Relationship Id="rId35" Type="http://schemas.openxmlformats.org/officeDocument/2006/relationships/image" Target="../media/image698.png"/><Relationship Id="rId56" Type="http://schemas.openxmlformats.org/officeDocument/2006/relationships/image" Target="../media/image718.png"/><Relationship Id="rId77" Type="http://schemas.openxmlformats.org/officeDocument/2006/relationships/image" Target="../media/image739.png"/><Relationship Id="rId100" Type="http://schemas.openxmlformats.org/officeDocument/2006/relationships/image" Target="../media/image759.png"/><Relationship Id="rId105" Type="http://schemas.openxmlformats.org/officeDocument/2006/relationships/image" Target="../media/image490.png"/><Relationship Id="rId8" Type="http://schemas.openxmlformats.org/officeDocument/2006/relationships/image" Target="../media/image672.png"/><Relationship Id="rId51" Type="http://schemas.openxmlformats.org/officeDocument/2006/relationships/image" Target="../media/image713.png"/><Relationship Id="rId72" Type="http://schemas.openxmlformats.org/officeDocument/2006/relationships/image" Target="../media/image734.png"/><Relationship Id="rId93" Type="http://schemas.openxmlformats.org/officeDocument/2006/relationships/image" Target="../media/image614.png"/><Relationship Id="rId98" Type="http://schemas.openxmlformats.org/officeDocument/2006/relationships/image" Target="../media/image757.png"/><Relationship Id="rId3" Type="http://schemas.openxmlformats.org/officeDocument/2006/relationships/image" Target="../media/image667.png"/><Relationship Id="rId25" Type="http://schemas.openxmlformats.org/officeDocument/2006/relationships/image" Target="../media/image688.png"/><Relationship Id="rId46" Type="http://schemas.openxmlformats.org/officeDocument/2006/relationships/image" Target="../media/image708.png"/><Relationship Id="rId67" Type="http://schemas.openxmlformats.org/officeDocument/2006/relationships/image" Target="../media/image729.png"/></Relationships>
</file>

<file path=ppt/slides/_rels/slide24.xml.rels><?xml version="1.0" encoding="UTF-8" standalone="yes"?>
<Relationships xmlns="http://schemas.openxmlformats.org/package/2006/relationships"><Relationship Id="rId8" Type="http://schemas.openxmlformats.org/officeDocument/2006/relationships/image" Target="../media/image766.png"/><Relationship Id="rId3" Type="http://schemas.openxmlformats.org/officeDocument/2006/relationships/hyperlink" Target="https://www.cncf.io/certification/training/" TargetMode="External"/><Relationship Id="rId7" Type="http://schemas.openxmlformats.org/officeDocument/2006/relationships/image" Target="../media/image765.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hyperlink" Target="https://www.cncf.io/certification/ckad/" TargetMode="External"/><Relationship Id="rId5" Type="http://schemas.openxmlformats.org/officeDocument/2006/relationships/hyperlink" Target="https://www.cncf.io/certification/cka/" TargetMode="External"/><Relationship Id="rId4" Type="http://schemas.openxmlformats.org/officeDocument/2006/relationships/image" Target="../media/image764.png"/><Relationship Id="rId9" Type="http://schemas.openxmlformats.org/officeDocument/2006/relationships/image" Target="../media/image767.png"/></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768.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791.png"/><Relationship Id="rId117" Type="http://schemas.openxmlformats.org/officeDocument/2006/relationships/image" Target="../media/image873.png"/><Relationship Id="rId21" Type="http://schemas.openxmlformats.org/officeDocument/2006/relationships/image" Target="../media/image786.png"/><Relationship Id="rId42" Type="http://schemas.openxmlformats.org/officeDocument/2006/relationships/image" Target="../media/image806.png"/><Relationship Id="rId47" Type="http://schemas.openxmlformats.org/officeDocument/2006/relationships/image" Target="../media/image534.png"/><Relationship Id="rId63" Type="http://schemas.openxmlformats.org/officeDocument/2006/relationships/image" Target="../media/image826.png"/><Relationship Id="rId68" Type="http://schemas.openxmlformats.org/officeDocument/2006/relationships/image" Target="../media/image831.png"/><Relationship Id="rId84" Type="http://schemas.openxmlformats.org/officeDocument/2006/relationships/image" Target="../media/image845.png"/><Relationship Id="rId89" Type="http://schemas.openxmlformats.org/officeDocument/2006/relationships/image" Target="../media/image850.png"/><Relationship Id="rId112" Type="http://schemas.openxmlformats.org/officeDocument/2006/relationships/image" Target="../media/image870.png"/><Relationship Id="rId16" Type="http://schemas.openxmlformats.org/officeDocument/2006/relationships/image" Target="../media/image781.png"/><Relationship Id="rId107" Type="http://schemas.openxmlformats.org/officeDocument/2006/relationships/image" Target="../media/image866.png"/><Relationship Id="rId11" Type="http://schemas.openxmlformats.org/officeDocument/2006/relationships/image" Target="../media/image777.png"/><Relationship Id="rId32" Type="http://schemas.openxmlformats.org/officeDocument/2006/relationships/image" Target="../media/image797.png"/><Relationship Id="rId37" Type="http://schemas.openxmlformats.org/officeDocument/2006/relationships/image" Target="../media/image801.png"/><Relationship Id="rId53" Type="http://schemas.openxmlformats.org/officeDocument/2006/relationships/image" Target="../media/image816.png"/><Relationship Id="rId58" Type="http://schemas.openxmlformats.org/officeDocument/2006/relationships/image" Target="../media/image821.png"/><Relationship Id="rId74" Type="http://schemas.openxmlformats.org/officeDocument/2006/relationships/image" Target="../media/image836.png"/><Relationship Id="rId79" Type="http://schemas.openxmlformats.org/officeDocument/2006/relationships/image" Target="../media/image840.png"/><Relationship Id="rId102" Type="http://schemas.openxmlformats.org/officeDocument/2006/relationships/image" Target="../media/image369.png"/><Relationship Id="rId123" Type="http://schemas.openxmlformats.org/officeDocument/2006/relationships/image" Target="../media/image52.png"/><Relationship Id="rId5" Type="http://schemas.openxmlformats.org/officeDocument/2006/relationships/image" Target="../media/image771.png"/><Relationship Id="rId90" Type="http://schemas.openxmlformats.org/officeDocument/2006/relationships/image" Target="../media/image851.png"/><Relationship Id="rId95" Type="http://schemas.openxmlformats.org/officeDocument/2006/relationships/image" Target="../media/image856.png"/><Relationship Id="rId22" Type="http://schemas.openxmlformats.org/officeDocument/2006/relationships/image" Target="../media/image787.png"/><Relationship Id="rId27" Type="http://schemas.openxmlformats.org/officeDocument/2006/relationships/image" Target="../media/image792.png"/><Relationship Id="rId43" Type="http://schemas.openxmlformats.org/officeDocument/2006/relationships/image" Target="../media/image807.png"/><Relationship Id="rId48" Type="http://schemas.openxmlformats.org/officeDocument/2006/relationships/image" Target="../media/image811.png"/><Relationship Id="rId64" Type="http://schemas.openxmlformats.org/officeDocument/2006/relationships/image" Target="../media/image827.png"/><Relationship Id="rId69" Type="http://schemas.openxmlformats.org/officeDocument/2006/relationships/image" Target="../media/image832.png"/><Relationship Id="rId113" Type="http://schemas.openxmlformats.org/officeDocument/2006/relationships/image" Target="../media/image614.png"/><Relationship Id="rId118" Type="http://schemas.openxmlformats.org/officeDocument/2006/relationships/image" Target="../media/image874.png"/><Relationship Id="rId80" Type="http://schemas.openxmlformats.org/officeDocument/2006/relationships/image" Target="../media/image841.png"/><Relationship Id="rId85" Type="http://schemas.openxmlformats.org/officeDocument/2006/relationships/image" Target="../media/image846.png"/><Relationship Id="rId12" Type="http://schemas.openxmlformats.org/officeDocument/2006/relationships/image" Target="../media/image778.png"/><Relationship Id="rId17" Type="http://schemas.openxmlformats.org/officeDocument/2006/relationships/image" Target="../media/image782.png"/><Relationship Id="rId33" Type="http://schemas.openxmlformats.org/officeDocument/2006/relationships/image" Target="../media/image798.png"/><Relationship Id="rId38" Type="http://schemas.openxmlformats.org/officeDocument/2006/relationships/image" Target="../media/image802.png"/><Relationship Id="rId59" Type="http://schemas.openxmlformats.org/officeDocument/2006/relationships/image" Target="../media/image822.png"/><Relationship Id="rId103" Type="http://schemas.openxmlformats.org/officeDocument/2006/relationships/image" Target="../media/image862.png"/><Relationship Id="rId108" Type="http://schemas.openxmlformats.org/officeDocument/2006/relationships/image" Target="../media/image867.png"/><Relationship Id="rId124" Type="http://schemas.openxmlformats.org/officeDocument/2006/relationships/image" Target="../media/image876.png"/><Relationship Id="rId54" Type="http://schemas.openxmlformats.org/officeDocument/2006/relationships/image" Target="../media/image817.png"/><Relationship Id="rId70" Type="http://schemas.openxmlformats.org/officeDocument/2006/relationships/image" Target="../media/image833.png"/><Relationship Id="rId75" Type="http://schemas.openxmlformats.org/officeDocument/2006/relationships/image" Target="../media/image837.png"/><Relationship Id="rId91" Type="http://schemas.openxmlformats.org/officeDocument/2006/relationships/image" Target="../media/image852.png"/><Relationship Id="rId96" Type="http://schemas.openxmlformats.org/officeDocument/2006/relationships/image" Target="../media/image857.png"/><Relationship Id="rId1" Type="http://schemas.openxmlformats.org/officeDocument/2006/relationships/slideLayout" Target="../slideLayouts/slideLayout26.xml"/><Relationship Id="rId6" Type="http://schemas.openxmlformats.org/officeDocument/2006/relationships/image" Target="../media/image772.png"/><Relationship Id="rId23" Type="http://schemas.openxmlformats.org/officeDocument/2006/relationships/image" Target="../media/image788.png"/><Relationship Id="rId28" Type="http://schemas.openxmlformats.org/officeDocument/2006/relationships/image" Target="../media/image793.png"/><Relationship Id="rId49" Type="http://schemas.openxmlformats.org/officeDocument/2006/relationships/image" Target="../media/image812.png"/><Relationship Id="rId114" Type="http://schemas.openxmlformats.org/officeDocument/2006/relationships/image" Target="../media/image871.png"/><Relationship Id="rId119" Type="http://schemas.openxmlformats.org/officeDocument/2006/relationships/image" Target="../media/image495.png"/><Relationship Id="rId44" Type="http://schemas.openxmlformats.org/officeDocument/2006/relationships/image" Target="../media/image808.png"/><Relationship Id="rId60" Type="http://schemas.openxmlformats.org/officeDocument/2006/relationships/image" Target="../media/image823.png"/><Relationship Id="rId65" Type="http://schemas.openxmlformats.org/officeDocument/2006/relationships/image" Target="../media/image828.png"/><Relationship Id="rId81" Type="http://schemas.openxmlformats.org/officeDocument/2006/relationships/image" Target="../media/image842.png"/><Relationship Id="rId86" Type="http://schemas.openxmlformats.org/officeDocument/2006/relationships/image" Target="../media/image847.png"/><Relationship Id="rId4" Type="http://schemas.openxmlformats.org/officeDocument/2006/relationships/image" Target="../media/image770.png"/><Relationship Id="rId9" Type="http://schemas.openxmlformats.org/officeDocument/2006/relationships/image" Target="../media/image775.png"/><Relationship Id="rId13" Type="http://schemas.openxmlformats.org/officeDocument/2006/relationships/image" Target="../media/image779.png"/><Relationship Id="rId18" Type="http://schemas.openxmlformats.org/officeDocument/2006/relationships/image" Target="../media/image783.png"/><Relationship Id="rId39" Type="http://schemas.openxmlformats.org/officeDocument/2006/relationships/image" Target="../media/image803.png"/><Relationship Id="rId109" Type="http://schemas.openxmlformats.org/officeDocument/2006/relationships/image" Target="../media/image868.png"/><Relationship Id="rId34" Type="http://schemas.openxmlformats.org/officeDocument/2006/relationships/image" Target="../media/image291.png"/><Relationship Id="rId50" Type="http://schemas.openxmlformats.org/officeDocument/2006/relationships/image" Target="../media/image813.png"/><Relationship Id="rId55" Type="http://schemas.openxmlformats.org/officeDocument/2006/relationships/image" Target="../media/image818.png"/><Relationship Id="rId76" Type="http://schemas.openxmlformats.org/officeDocument/2006/relationships/image" Target="../media/image838.png"/><Relationship Id="rId97" Type="http://schemas.openxmlformats.org/officeDocument/2006/relationships/image" Target="../media/image518.png"/><Relationship Id="rId104" Type="http://schemas.openxmlformats.org/officeDocument/2006/relationships/image" Target="../media/image863.png"/><Relationship Id="rId120" Type="http://schemas.openxmlformats.org/officeDocument/2006/relationships/image" Target="../media/image760.png"/><Relationship Id="rId7" Type="http://schemas.openxmlformats.org/officeDocument/2006/relationships/image" Target="../media/image773.png"/><Relationship Id="rId71" Type="http://schemas.openxmlformats.org/officeDocument/2006/relationships/image" Target="../media/image727.png"/><Relationship Id="rId92" Type="http://schemas.openxmlformats.org/officeDocument/2006/relationships/image" Target="../media/image853.png"/><Relationship Id="rId2" Type="http://schemas.openxmlformats.org/officeDocument/2006/relationships/notesSlide" Target="../notesSlides/notesSlide26.xml"/><Relationship Id="rId29" Type="http://schemas.openxmlformats.org/officeDocument/2006/relationships/image" Target="../media/image794.png"/><Relationship Id="rId24" Type="http://schemas.openxmlformats.org/officeDocument/2006/relationships/image" Target="../media/image789.png"/><Relationship Id="rId40" Type="http://schemas.openxmlformats.org/officeDocument/2006/relationships/image" Target="../media/image804.png"/><Relationship Id="rId45" Type="http://schemas.openxmlformats.org/officeDocument/2006/relationships/image" Target="../media/image809.png"/><Relationship Id="rId66" Type="http://schemas.openxmlformats.org/officeDocument/2006/relationships/image" Target="../media/image829.png"/><Relationship Id="rId87" Type="http://schemas.openxmlformats.org/officeDocument/2006/relationships/image" Target="../media/image848.png"/><Relationship Id="rId110" Type="http://schemas.openxmlformats.org/officeDocument/2006/relationships/image" Target="../media/image869.png"/><Relationship Id="rId115" Type="http://schemas.openxmlformats.org/officeDocument/2006/relationships/image" Target="../media/image225.png"/><Relationship Id="rId61" Type="http://schemas.openxmlformats.org/officeDocument/2006/relationships/image" Target="../media/image824.png"/><Relationship Id="rId82" Type="http://schemas.openxmlformats.org/officeDocument/2006/relationships/image" Target="../media/image843.png"/><Relationship Id="rId19" Type="http://schemas.openxmlformats.org/officeDocument/2006/relationships/image" Target="../media/image784.png"/><Relationship Id="rId14" Type="http://schemas.openxmlformats.org/officeDocument/2006/relationships/image" Target="../media/image780.png"/><Relationship Id="rId30" Type="http://schemas.openxmlformats.org/officeDocument/2006/relationships/image" Target="../media/image795.png"/><Relationship Id="rId35" Type="http://schemas.openxmlformats.org/officeDocument/2006/relationships/image" Target="../media/image799.png"/><Relationship Id="rId56" Type="http://schemas.openxmlformats.org/officeDocument/2006/relationships/image" Target="../media/image819.png"/><Relationship Id="rId77" Type="http://schemas.openxmlformats.org/officeDocument/2006/relationships/image" Target="../media/image839.png"/><Relationship Id="rId100" Type="http://schemas.openxmlformats.org/officeDocument/2006/relationships/image" Target="../media/image860.png"/><Relationship Id="rId105" Type="http://schemas.openxmlformats.org/officeDocument/2006/relationships/image" Target="../media/image864.png"/><Relationship Id="rId8" Type="http://schemas.openxmlformats.org/officeDocument/2006/relationships/image" Target="../media/image774.png"/><Relationship Id="rId51" Type="http://schemas.openxmlformats.org/officeDocument/2006/relationships/image" Target="../media/image814.png"/><Relationship Id="rId72" Type="http://schemas.openxmlformats.org/officeDocument/2006/relationships/image" Target="../media/image834.png"/><Relationship Id="rId93" Type="http://schemas.openxmlformats.org/officeDocument/2006/relationships/image" Target="../media/image854.png"/><Relationship Id="rId98" Type="http://schemas.openxmlformats.org/officeDocument/2006/relationships/image" Target="../media/image858.png"/><Relationship Id="rId121" Type="http://schemas.openxmlformats.org/officeDocument/2006/relationships/image" Target="../media/image568.png"/><Relationship Id="rId3" Type="http://schemas.openxmlformats.org/officeDocument/2006/relationships/image" Target="../media/image769.png"/><Relationship Id="rId25" Type="http://schemas.openxmlformats.org/officeDocument/2006/relationships/image" Target="../media/image790.png"/><Relationship Id="rId46" Type="http://schemas.openxmlformats.org/officeDocument/2006/relationships/image" Target="../media/image810.png"/><Relationship Id="rId67" Type="http://schemas.openxmlformats.org/officeDocument/2006/relationships/image" Target="../media/image830.png"/><Relationship Id="rId116" Type="http://schemas.openxmlformats.org/officeDocument/2006/relationships/image" Target="../media/image872.png"/><Relationship Id="rId20" Type="http://schemas.openxmlformats.org/officeDocument/2006/relationships/image" Target="../media/image785.png"/><Relationship Id="rId41" Type="http://schemas.openxmlformats.org/officeDocument/2006/relationships/image" Target="../media/image805.png"/><Relationship Id="rId62" Type="http://schemas.openxmlformats.org/officeDocument/2006/relationships/image" Target="../media/image825.png"/><Relationship Id="rId83" Type="http://schemas.openxmlformats.org/officeDocument/2006/relationships/image" Target="../media/image844.png"/><Relationship Id="rId88" Type="http://schemas.openxmlformats.org/officeDocument/2006/relationships/image" Target="../media/image849.png"/><Relationship Id="rId111" Type="http://schemas.openxmlformats.org/officeDocument/2006/relationships/image" Target="../media/image493.png"/><Relationship Id="rId15" Type="http://schemas.openxmlformats.org/officeDocument/2006/relationships/image" Target="../media/image401.png"/><Relationship Id="rId36" Type="http://schemas.openxmlformats.org/officeDocument/2006/relationships/image" Target="../media/image800.png"/><Relationship Id="rId57" Type="http://schemas.openxmlformats.org/officeDocument/2006/relationships/image" Target="../media/image820.png"/><Relationship Id="rId106" Type="http://schemas.openxmlformats.org/officeDocument/2006/relationships/image" Target="../media/image865.png"/><Relationship Id="rId10" Type="http://schemas.openxmlformats.org/officeDocument/2006/relationships/image" Target="../media/image776.png"/><Relationship Id="rId31" Type="http://schemas.openxmlformats.org/officeDocument/2006/relationships/image" Target="../media/image796.png"/><Relationship Id="rId52" Type="http://schemas.openxmlformats.org/officeDocument/2006/relationships/image" Target="../media/image815.png"/><Relationship Id="rId73" Type="http://schemas.openxmlformats.org/officeDocument/2006/relationships/image" Target="../media/image835.png"/><Relationship Id="rId78" Type="http://schemas.openxmlformats.org/officeDocument/2006/relationships/image" Target="../media/image557.png"/><Relationship Id="rId94" Type="http://schemas.openxmlformats.org/officeDocument/2006/relationships/image" Target="../media/image855.png"/><Relationship Id="rId99" Type="http://schemas.openxmlformats.org/officeDocument/2006/relationships/image" Target="../media/image859.png"/><Relationship Id="rId101" Type="http://schemas.openxmlformats.org/officeDocument/2006/relationships/image" Target="../media/image861.png"/><Relationship Id="rId122" Type="http://schemas.openxmlformats.org/officeDocument/2006/relationships/image" Target="../media/image875.png"/></Relationships>
</file>

<file path=ppt/slides/_rels/slide27.xml.rels><?xml version="1.0" encoding="UTF-8" standalone="yes"?>
<Relationships xmlns="http://schemas.openxmlformats.org/package/2006/relationships"><Relationship Id="rId8" Type="http://schemas.openxmlformats.org/officeDocument/2006/relationships/image" Target="../media/image879.png"/><Relationship Id="rId3" Type="http://schemas.openxmlformats.org/officeDocument/2006/relationships/hyperlink" Target="https://github.com/cncf/cnf-testbed" TargetMode="External"/><Relationship Id="rId7" Type="http://schemas.openxmlformats.org/officeDocument/2006/relationships/image" Target="../media/image878.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877.png"/><Relationship Id="rId11" Type="http://schemas.openxmlformats.org/officeDocument/2006/relationships/image" Target="../media/image882.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881.png"/><Relationship Id="rId4" Type="http://schemas.openxmlformats.org/officeDocument/2006/relationships/hyperlink" Target="https://www.packet.com/cnf" TargetMode="External"/><Relationship Id="rId9" Type="http://schemas.openxmlformats.org/officeDocument/2006/relationships/image" Target="../media/image880.png"/></Relationships>
</file>

<file path=ppt/slides/_rels/slide28.xml.rels><?xml version="1.0" encoding="UTF-8" standalone="yes"?>
<Relationships xmlns="http://schemas.openxmlformats.org/package/2006/relationships"><Relationship Id="rId3" Type="http://schemas.openxmlformats.org/officeDocument/2006/relationships/hyperlink" Target="https://events.linuxfoundation.org/events/kubecon-cloudnativecon-europe-2020/" TargetMode="External"/><Relationship Id="rId7" Type="http://schemas.openxmlformats.org/officeDocument/2006/relationships/hyperlink" Target="https://kubecon.io/" TargetMode="External"/><Relationship Id="rId2" Type="http://schemas.openxmlformats.org/officeDocument/2006/relationships/notesSlide" Target="../notesSlides/notesSlide28.xml"/><Relationship Id="rId1" Type="http://schemas.openxmlformats.org/officeDocument/2006/relationships/slideLayout" Target="../slideLayouts/slideLayout49.xml"/><Relationship Id="rId6" Type="http://schemas.openxmlformats.org/officeDocument/2006/relationships/image" Target="../media/image885.png"/><Relationship Id="rId5" Type="http://schemas.openxmlformats.org/officeDocument/2006/relationships/image" Target="../media/image884.png"/><Relationship Id="rId4" Type="http://schemas.openxmlformats.org/officeDocument/2006/relationships/image" Target="../media/image883.png"/></Relationships>
</file>

<file path=ppt/slides/_rels/slide29.xml.rels><?xml version="1.0" encoding="UTF-8" standalone="yes"?>
<Relationships xmlns="http://schemas.openxmlformats.org/package/2006/relationships"><Relationship Id="rId8" Type="http://schemas.openxmlformats.org/officeDocument/2006/relationships/hyperlink" Target="https://events19.linuxfoundation.org/events/kubernetes-forum-bengaluru-2019/sponsors/become-a-sponsor/" TargetMode="External"/><Relationship Id="rId3" Type="http://schemas.openxmlformats.org/officeDocument/2006/relationships/image" Target="../media/image886.png"/><Relationship Id="rId7" Type="http://schemas.openxmlformats.org/officeDocument/2006/relationships/hyperlink" Target="https://events.linuxfoundation.org/events/kubernetes-forum-sydney-2019/" TargetMode="External"/><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hyperlink" Target="https://events.linuxfoundation.org/events/kubernetes-forum-seoul-2019/" TargetMode="External"/><Relationship Id="rId5" Type="http://schemas.openxmlformats.org/officeDocument/2006/relationships/image" Target="../media/image887.png"/><Relationship Id="rId4" Type="http://schemas.openxmlformats.org/officeDocument/2006/relationships/hyperlink" Target="https://cncf.io/sponsor" TargetMode="External"/><Relationship Id="rId9" Type="http://schemas.openxmlformats.org/officeDocument/2006/relationships/hyperlink" Target="https://events19.linuxfoundation.org/events/kubernetes-forum-delhi-2019/sponsors/become-a-sponsor/"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jp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3.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30.xml.rels><?xml version="1.0" encoding="UTF-8" standalone="yes"?>
<Relationships xmlns="http://schemas.openxmlformats.org/package/2006/relationships"><Relationship Id="rId3" Type="http://schemas.openxmlformats.org/officeDocument/2006/relationships/image" Target="../media/image888.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889.jpe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2.xml"/><Relationship Id="rId1" Type="http://schemas.openxmlformats.org/officeDocument/2006/relationships/slideLayout" Target="../slideLayouts/slideLayout26.xml"/><Relationship Id="rId5" Type="http://schemas.openxmlformats.org/officeDocument/2006/relationships/image" Target="../media/image892.png"/><Relationship Id="rId4" Type="http://schemas.openxmlformats.org/officeDocument/2006/relationships/image" Target="../media/image891.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897.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896.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895.png"/><Relationship Id="rId5" Type="http://schemas.openxmlformats.org/officeDocument/2006/relationships/hyperlink" Target="https://www.cncf.io/blog/" TargetMode="External"/><Relationship Id="rId10" Type="http://schemas.openxmlformats.org/officeDocument/2006/relationships/image" Target="../media/image894.png"/><Relationship Id="rId4" Type="http://schemas.openxmlformats.org/officeDocument/2006/relationships/hyperlink" Target="https://www.cncf.io/community/recorded-events/" TargetMode="External"/><Relationship Id="rId9" Type="http://schemas.openxmlformats.org/officeDocument/2006/relationships/image" Target="../media/image893.png"/></Relationships>
</file>

<file path=ppt/slides/_rels/slide34.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hyperlink" Target="https://www.cncf.io/people/ambassadors/" TargetMode="External"/><Relationship Id="rId7" Type="http://schemas.openxmlformats.org/officeDocument/2006/relationships/image" Target="../media/image899.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898.png"/><Relationship Id="rId5" Type="http://schemas.openxmlformats.org/officeDocument/2006/relationships/hyperlink" Target="https://www.linuxfoundation.org/membership/" TargetMode="External"/><Relationship Id="rId10" Type="http://schemas.openxmlformats.org/officeDocument/2006/relationships/image" Target="../media/image893.png"/><Relationship Id="rId4" Type="http://schemas.openxmlformats.org/officeDocument/2006/relationships/hyperlink" Target="https://kubernetes.io/partners/" TargetMode="External"/><Relationship Id="rId9" Type="http://schemas.openxmlformats.org/officeDocument/2006/relationships/image" Target="../media/image901.png"/></Relationships>
</file>

<file path=ppt/slides/_rels/slide35.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904.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903.png"/><Relationship Id="rId17" Type="http://schemas.openxmlformats.org/officeDocument/2006/relationships/image" Target="../media/image908.png"/><Relationship Id="rId2" Type="http://schemas.openxmlformats.org/officeDocument/2006/relationships/notesSlide" Target="../notesSlides/notesSlide35.xml"/><Relationship Id="rId16" Type="http://schemas.openxmlformats.org/officeDocument/2006/relationships/image" Target="../media/image907.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902.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906.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90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909.png"/></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910.png"/></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4" Type="http://schemas.openxmlformats.org/officeDocument/2006/relationships/image" Target="../media/image911.png"/></Relationships>
</file>

<file path=ppt/slides/_rels/slide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40.xml.rels><?xml version="1.0" encoding="UTF-8" standalone="yes"?>
<Relationships xmlns="http://schemas.openxmlformats.org/package/2006/relationships"><Relationship Id="rId3" Type="http://schemas.openxmlformats.org/officeDocument/2006/relationships/image" Target="../media/image912.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1.xml"/><Relationship Id="rId1" Type="http://schemas.openxmlformats.org/officeDocument/2006/relationships/slideLayout" Target="../slideLayouts/slideLayout26.xml"/><Relationship Id="rId5" Type="http://schemas.openxmlformats.org/officeDocument/2006/relationships/image" Target="../media/image913.png"/><Relationship Id="rId4" Type="http://schemas.openxmlformats.org/officeDocument/2006/relationships/hyperlink" Target="https://www.cncf.io/people/end-user-community/"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14.png"/><Relationship Id="rId7" Type="http://schemas.openxmlformats.org/officeDocument/2006/relationships/image" Target="../media/image918.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917.png"/><Relationship Id="rId5" Type="http://schemas.openxmlformats.org/officeDocument/2006/relationships/image" Target="../media/image916.png"/><Relationship Id="rId4" Type="http://schemas.openxmlformats.org/officeDocument/2006/relationships/image" Target="../media/image915.png"/></Relationships>
</file>

<file path=ppt/slides/_rels/slide43.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919.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image" Target="../media/image96.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12factor.net/" TargetMode="External"/><Relationship Id="rId7"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921.png"/></Relationships>
</file>

<file path=ppt/slides/_rels/slide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jp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922.png"/><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3.png"/><Relationship Id="rId7"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g"/><Relationship Id="rId9" Type="http://schemas.openxmlformats.org/officeDocument/2006/relationships/image" Target="../media/image96.png"/></Relationships>
</file>

<file path=ppt/slides/_rels/slide5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9.jpg"/><Relationship Id="rId7"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7.png"/><Relationship Id="rId4" Type="http://schemas.openxmlformats.org/officeDocument/2006/relationships/image" Target="../media/image90.png"/><Relationship Id="rId9" Type="http://schemas.openxmlformats.org/officeDocument/2006/relationships/image" Target="../media/image924.png"/></Relationships>
</file>

<file path=ppt/slides/_rels/slide5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jp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925.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926.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927.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28.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929.jpe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2.xml"/><Relationship Id="rId1" Type="http://schemas.openxmlformats.org/officeDocument/2006/relationships/slideLayout" Target="../slideLayouts/slideLayout24.xml"/><Relationship Id="rId5" Type="http://schemas.openxmlformats.org/officeDocument/2006/relationships/image" Target="../media/image930.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最终用户社区有129家公司</a:t>
            </a:r>
            <a:endParaRPr b="0" i="0" u="none" strike="noStrike" cap="none" dirty="0">
              <a:solidFill>
                <a:srgbClr val="FFFFFF"/>
              </a:solidFill>
              <a:latin typeface="Helvetica Neue"/>
              <a:ea typeface="Helvetica Neue"/>
              <a:cs typeface="Helvetica Neue"/>
              <a:sym typeface="Helvetica Neue"/>
            </a:endParaRPr>
          </a:p>
        </p:txBody>
      </p:sp>
      <p:sp>
        <p:nvSpPr>
          <p:cNvPr id="367" name="Google Shape;367;p19"/>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15 non-public members</a:t>
            </a:r>
            <a:endParaRPr sz="1100" i="1"/>
          </a:p>
        </p:txBody>
      </p:sp>
      <p:pic>
        <p:nvPicPr>
          <p:cNvPr id="368" name="Google Shape;368;p1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95539" y="1580154"/>
            <a:ext cx="398400" cy="236700"/>
          </a:xfrm>
          <a:prstGeom prst="rect">
            <a:avLst/>
          </a:prstGeom>
          <a:noFill/>
          <a:ln>
            <a:noFill/>
          </a:ln>
        </p:spPr>
      </p:pic>
      <p:pic>
        <p:nvPicPr>
          <p:cNvPr id="369" name="Google Shape;369;p1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945667" y="1960235"/>
            <a:ext cx="487500" cy="289800"/>
          </a:xfrm>
          <a:prstGeom prst="rect">
            <a:avLst/>
          </a:prstGeom>
          <a:noFill/>
          <a:ln>
            <a:noFill/>
          </a:ln>
        </p:spPr>
      </p:pic>
      <p:pic>
        <p:nvPicPr>
          <p:cNvPr id="370" name="Google Shape;370;p1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510449" y="2405994"/>
            <a:ext cx="621000" cy="209400"/>
          </a:xfrm>
          <a:prstGeom prst="rect">
            <a:avLst/>
          </a:prstGeom>
          <a:noFill/>
          <a:ln>
            <a:noFill/>
          </a:ln>
        </p:spPr>
      </p:pic>
      <p:pic>
        <p:nvPicPr>
          <p:cNvPr id="371" name="Google Shape;371;p1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147272" y="4295154"/>
            <a:ext cx="724200" cy="186190"/>
          </a:xfrm>
          <a:prstGeom prst="rect">
            <a:avLst/>
          </a:prstGeom>
          <a:noFill/>
          <a:ln>
            <a:noFill/>
          </a:ln>
        </p:spPr>
      </p:pic>
      <p:pic>
        <p:nvPicPr>
          <p:cNvPr id="372" name="Google Shape;372;p19"/>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325" y="2835861"/>
            <a:ext cx="438475" cy="260805"/>
          </a:xfrm>
          <a:prstGeom prst="rect">
            <a:avLst/>
          </a:prstGeom>
          <a:noFill/>
          <a:ln>
            <a:noFill/>
          </a:ln>
        </p:spPr>
      </p:pic>
      <p:pic>
        <p:nvPicPr>
          <p:cNvPr id="373" name="Google Shape;373;p1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658469" y="4151875"/>
            <a:ext cx="487465" cy="472750"/>
          </a:xfrm>
          <a:prstGeom prst="rect">
            <a:avLst/>
          </a:prstGeom>
          <a:noFill/>
          <a:ln>
            <a:noFill/>
          </a:ln>
        </p:spPr>
      </p:pic>
      <p:pic>
        <p:nvPicPr>
          <p:cNvPr id="374" name="Google Shape;374;p1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741400" y="1948426"/>
            <a:ext cx="363750" cy="313420"/>
          </a:xfrm>
          <a:prstGeom prst="rect">
            <a:avLst/>
          </a:prstGeom>
          <a:noFill/>
          <a:ln>
            <a:noFill/>
          </a:ln>
        </p:spPr>
      </p:pic>
      <p:pic>
        <p:nvPicPr>
          <p:cNvPr id="375" name="Google Shape;375;p1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987970" y="4248268"/>
            <a:ext cx="363750" cy="279963"/>
          </a:xfrm>
          <a:prstGeom prst="rect">
            <a:avLst/>
          </a:prstGeom>
          <a:noFill/>
          <a:ln>
            <a:noFill/>
          </a:ln>
        </p:spPr>
      </p:pic>
      <p:pic>
        <p:nvPicPr>
          <p:cNvPr id="376" name="Google Shape;376;p19" descr="Spredfast.png"/>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3978715" y="3371718"/>
            <a:ext cx="620976" cy="186069"/>
          </a:xfrm>
          <a:prstGeom prst="rect">
            <a:avLst/>
          </a:prstGeom>
          <a:noFill/>
          <a:ln>
            <a:noFill/>
          </a:ln>
        </p:spPr>
      </p:pic>
      <p:pic>
        <p:nvPicPr>
          <p:cNvPr id="377" name="Google Shape;377;p19" descr="Screen Shot 2017-10-26 at 10.05.32 AM.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640177" y="4307465"/>
            <a:ext cx="724200" cy="161569"/>
          </a:xfrm>
          <a:prstGeom prst="rect">
            <a:avLst/>
          </a:prstGeom>
          <a:noFill/>
          <a:ln>
            <a:noFill/>
          </a:ln>
        </p:spPr>
      </p:pic>
      <p:pic>
        <p:nvPicPr>
          <p:cNvPr id="378" name="Google Shape;378;p19" descr="logo_ticketmaster-300x184.png"/>
          <p:cNvPicPr preferRelativeResize="0"/>
          <p:nvPr/>
        </p:nvPicPr>
        <p:blipFill rotWithShape="1">
          <a:blip r:embed="rId13" cstate="print">
            <a:alphaModFix/>
            <a:extLst>
              <a:ext uri="{28A0092B-C50C-407E-A947-70E740481C1C}">
                <a14:useLocalDpi xmlns:a14="http://schemas.microsoft.com/office/drawing/2010/main"/>
              </a:ext>
            </a:extLst>
          </a:blip>
          <a:srcRect t="25629" b="31156"/>
          <a:stretch/>
        </p:blipFill>
        <p:spPr>
          <a:xfrm>
            <a:off x="646013" y="3820161"/>
            <a:ext cx="724200" cy="186000"/>
          </a:xfrm>
          <a:prstGeom prst="rect">
            <a:avLst/>
          </a:prstGeom>
          <a:noFill/>
          <a:ln>
            <a:noFill/>
          </a:ln>
        </p:spPr>
      </p:pic>
      <p:pic>
        <p:nvPicPr>
          <p:cNvPr id="379" name="Google Shape;379;p1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13665" y="3408873"/>
            <a:ext cx="621000" cy="111761"/>
          </a:xfrm>
          <a:prstGeom prst="rect">
            <a:avLst/>
          </a:prstGeom>
          <a:noFill/>
          <a:ln>
            <a:noFill/>
          </a:ln>
        </p:spPr>
      </p:pic>
      <p:pic>
        <p:nvPicPr>
          <p:cNvPr id="380" name="Google Shape;380;p19"/>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7574" y="3367227"/>
            <a:ext cx="578426" cy="195052"/>
          </a:xfrm>
          <a:prstGeom prst="rect">
            <a:avLst/>
          </a:prstGeom>
          <a:noFill/>
          <a:ln>
            <a:noFill/>
          </a:ln>
        </p:spPr>
      </p:pic>
      <p:pic>
        <p:nvPicPr>
          <p:cNvPr id="381" name="Google Shape;381;p19"/>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722981" y="2393918"/>
            <a:ext cx="578425" cy="233553"/>
          </a:xfrm>
          <a:prstGeom prst="rect">
            <a:avLst/>
          </a:prstGeom>
          <a:noFill/>
          <a:ln>
            <a:noFill/>
          </a:ln>
        </p:spPr>
      </p:pic>
      <p:pic>
        <p:nvPicPr>
          <p:cNvPr id="382" name="Google Shape;382;p1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614804" y="3273732"/>
            <a:ext cx="487475" cy="382041"/>
          </a:xfrm>
          <a:prstGeom prst="rect">
            <a:avLst/>
          </a:prstGeom>
          <a:noFill/>
          <a:ln>
            <a:noFill/>
          </a:ln>
        </p:spPr>
      </p:pic>
      <p:pic>
        <p:nvPicPr>
          <p:cNvPr id="383" name="Google Shape;383;p1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931679" y="2829400"/>
            <a:ext cx="403200" cy="273727"/>
          </a:xfrm>
          <a:prstGeom prst="rect">
            <a:avLst/>
          </a:prstGeom>
          <a:noFill/>
          <a:ln>
            <a:noFill/>
          </a:ln>
        </p:spPr>
      </p:pic>
      <p:pic>
        <p:nvPicPr>
          <p:cNvPr id="384" name="Google Shape;384;p19"/>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872075" y="2018155"/>
            <a:ext cx="487500" cy="173961"/>
          </a:xfrm>
          <a:prstGeom prst="rect">
            <a:avLst/>
          </a:prstGeom>
          <a:noFill/>
          <a:ln>
            <a:noFill/>
          </a:ln>
        </p:spPr>
      </p:pic>
      <p:pic>
        <p:nvPicPr>
          <p:cNvPr id="385" name="Google Shape;385;p1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441458" y="2019506"/>
            <a:ext cx="487500" cy="171258"/>
          </a:xfrm>
          <a:prstGeom prst="rect">
            <a:avLst/>
          </a:prstGeom>
          <a:noFill/>
          <a:ln>
            <a:noFill/>
          </a:ln>
        </p:spPr>
      </p:pic>
      <p:pic>
        <p:nvPicPr>
          <p:cNvPr id="386" name="Google Shape;386;p1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3351149" y="3375027"/>
            <a:ext cx="549900" cy="179452"/>
          </a:xfrm>
          <a:prstGeom prst="rect">
            <a:avLst/>
          </a:prstGeom>
          <a:noFill/>
          <a:ln>
            <a:noFill/>
          </a:ln>
        </p:spPr>
      </p:pic>
      <p:pic>
        <p:nvPicPr>
          <p:cNvPr id="387" name="Google Shape;387;p1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262432" y="4329237"/>
            <a:ext cx="657300" cy="118025"/>
          </a:xfrm>
          <a:prstGeom prst="rect">
            <a:avLst/>
          </a:prstGeom>
          <a:noFill/>
          <a:ln>
            <a:noFill/>
          </a:ln>
        </p:spPr>
      </p:pic>
      <p:pic>
        <p:nvPicPr>
          <p:cNvPr id="388" name="Google Shape;388;p19"/>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480874" y="4317254"/>
            <a:ext cx="549900" cy="141991"/>
          </a:xfrm>
          <a:prstGeom prst="rect">
            <a:avLst/>
          </a:prstGeom>
          <a:noFill/>
          <a:ln>
            <a:noFill/>
          </a:ln>
        </p:spPr>
      </p:pic>
      <p:pic>
        <p:nvPicPr>
          <p:cNvPr id="389" name="Google Shape;389;p19"/>
          <p:cNvPicPr preferRelativeResize="0"/>
          <p:nvPr/>
        </p:nvPicPr>
        <p:blipFill rotWithShape="1">
          <a:blip r:embed="rId24" cstate="print">
            <a:alphaModFix/>
            <a:extLst>
              <a:ext uri="{28A0092B-C50C-407E-A947-70E740481C1C}">
                <a14:useLocalDpi xmlns:a14="http://schemas.microsoft.com/office/drawing/2010/main"/>
              </a:ext>
            </a:extLst>
          </a:blip>
          <a:srcRect r="-725"/>
          <a:stretch/>
        </p:blipFill>
        <p:spPr>
          <a:xfrm>
            <a:off x="3645971" y="1630269"/>
            <a:ext cx="438475" cy="136471"/>
          </a:xfrm>
          <a:prstGeom prst="rect">
            <a:avLst/>
          </a:prstGeom>
          <a:noFill/>
          <a:ln>
            <a:noFill/>
          </a:ln>
        </p:spPr>
      </p:pic>
      <p:pic>
        <p:nvPicPr>
          <p:cNvPr id="390" name="Google Shape;390;p1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026489" y="2362684"/>
            <a:ext cx="487449" cy="296019"/>
          </a:xfrm>
          <a:prstGeom prst="rect">
            <a:avLst/>
          </a:prstGeom>
          <a:noFill/>
          <a:ln>
            <a:noFill/>
          </a:ln>
        </p:spPr>
      </p:pic>
      <p:pic>
        <p:nvPicPr>
          <p:cNvPr id="391" name="Google Shape;391;p1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210892" y="2854939"/>
            <a:ext cx="487500" cy="222649"/>
          </a:xfrm>
          <a:prstGeom prst="rect">
            <a:avLst/>
          </a:prstGeom>
          <a:noFill/>
          <a:ln>
            <a:noFill/>
          </a:ln>
        </p:spPr>
      </p:pic>
      <p:pic>
        <p:nvPicPr>
          <p:cNvPr id="392" name="Google Shape;392;p1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525269" y="2890695"/>
            <a:ext cx="487500" cy="151136"/>
          </a:xfrm>
          <a:prstGeom prst="rect">
            <a:avLst/>
          </a:prstGeom>
          <a:noFill/>
          <a:ln>
            <a:noFill/>
          </a:ln>
        </p:spPr>
      </p:pic>
      <p:pic>
        <p:nvPicPr>
          <p:cNvPr id="393" name="Google Shape;393;p19"/>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45059" y="3387149"/>
            <a:ext cx="578425" cy="155208"/>
          </a:xfrm>
          <a:prstGeom prst="rect">
            <a:avLst/>
          </a:prstGeom>
          <a:noFill/>
          <a:ln>
            <a:noFill/>
          </a:ln>
        </p:spPr>
      </p:pic>
      <p:pic>
        <p:nvPicPr>
          <p:cNvPr id="394" name="Google Shape;394;p1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580362" y="2905394"/>
            <a:ext cx="620975" cy="121738"/>
          </a:xfrm>
          <a:prstGeom prst="rect">
            <a:avLst/>
          </a:prstGeom>
          <a:noFill/>
          <a:ln>
            <a:noFill/>
          </a:ln>
        </p:spPr>
      </p:pic>
      <p:pic>
        <p:nvPicPr>
          <p:cNvPr id="395" name="Google Shape;395;p1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456300" y="2907087"/>
            <a:ext cx="657300" cy="118352"/>
          </a:xfrm>
          <a:prstGeom prst="rect">
            <a:avLst/>
          </a:prstGeom>
          <a:noFill/>
          <a:ln>
            <a:noFill/>
          </a:ln>
        </p:spPr>
      </p:pic>
      <p:pic>
        <p:nvPicPr>
          <p:cNvPr id="396" name="Google Shape;396;p1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4677356" y="3253110"/>
            <a:ext cx="487478" cy="423286"/>
          </a:xfrm>
          <a:prstGeom prst="rect">
            <a:avLst/>
          </a:prstGeom>
          <a:noFill/>
          <a:ln>
            <a:noFill/>
          </a:ln>
        </p:spPr>
      </p:pic>
      <p:pic>
        <p:nvPicPr>
          <p:cNvPr id="397" name="Google Shape;397;p19"/>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7502483" y="1950353"/>
            <a:ext cx="403200" cy="309565"/>
          </a:xfrm>
          <a:prstGeom prst="rect">
            <a:avLst/>
          </a:prstGeom>
          <a:noFill/>
          <a:ln>
            <a:noFill/>
          </a:ln>
        </p:spPr>
      </p:pic>
      <p:pic>
        <p:nvPicPr>
          <p:cNvPr id="398" name="Google Shape;398;p1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179944" y="3391316"/>
            <a:ext cx="487450" cy="146873"/>
          </a:xfrm>
          <a:prstGeom prst="rect">
            <a:avLst/>
          </a:prstGeom>
          <a:noFill/>
          <a:ln>
            <a:noFill/>
          </a:ln>
        </p:spPr>
      </p:pic>
      <p:pic>
        <p:nvPicPr>
          <p:cNvPr id="399" name="Google Shape;399;p1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31350" y="3844409"/>
            <a:ext cx="549900" cy="137503"/>
          </a:xfrm>
          <a:prstGeom prst="rect">
            <a:avLst/>
          </a:prstGeom>
          <a:noFill/>
          <a:ln>
            <a:noFill/>
          </a:ln>
        </p:spPr>
      </p:pic>
      <p:pic>
        <p:nvPicPr>
          <p:cNvPr id="400" name="Google Shape;400;p1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174127" y="2450569"/>
            <a:ext cx="813301" cy="120250"/>
          </a:xfrm>
          <a:prstGeom prst="rect">
            <a:avLst/>
          </a:prstGeom>
          <a:noFill/>
          <a:ln>
            <a:noFill/>
          </a:ln>
        </p:spPr>
      </p:pic>
      <p:pic>
        <p:nvPicPr>
          <p:cNvPr id="401" name="Google Shape;401;p1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154349" y="1623666"/>
            <a:ext cx="487476" cy="149677"/>
          </a:xfrm>
          <a:prstGeom prst="rect">
            <a:avLst/>
          </a:prstGeom>
          <a:noFill/>
          <a:ln>
            <a:noFill/>
          </a:ln>
        </p:spPr>
      </p:pic>
      <p:pic>
        <p:nvPicPr>
          <p:cNvPr id="402" name="Google Shape;402;p19"/>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539524" y="1596788"/>
            <a:ext cx="549900" cy="203432"/>
          </a:xfrm>
          <a:prstGeom prst="rect">
            <a:avLst/>
          </a:prstGeom>
          <a:noFill/>
          <a:ln>
            <a:noFill/>
          </a:ln>
        </p:spPr>
      </p:pic>
      <p:pic>
        <p:nvPicPr>
          <p:cNvPr id="403" name="Google Shape;403;p1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139692" y="3843439"/>
            <a:ext cx="778500" cy="139443"/>
          </a:xfrm>
          <a:prstGeom prst="rect">
            <a:avLst/>
          </a:prstGeom>
          <a:noFill/>
          <a:ln>
            <a:noFill/>
          </a:ln>
        </p:spPr>
      </p:pic>
      <p:pic>
        <p:nvPicPr>
          <p:cNvPr id="404" name="Google Shape;404;p1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036230" y="4291168"/>
            <a:ext cx="487449" cy="194162"/>
          </a:xfrm>
          <a:prstGeom prst="rect">
            <a:avLst/>
          </a:prstGeom>
          <a:noFill/>
          <a:ln>
            <a:noFill/>
          </a:ln>
        </p:spPr>
      </p:pic>
      <p:pic>
        <p:nvPicPr>
          <p:cNvPr id="405" name="Google Shape;405;p19"/>
          <p:cNvPicPr preferRelativeResize="0"/>
          <p:nvPr/>
        </p:nvPicPr>
        <p:blipFill rotWithShape="1">
          <a:blip r:embed="rId40" cstate="print">
            <a:alphaModFix/>
            <a:extLst>
              <a:ext uri="{28A0092B-C50C-407E-A947-70E740481C1C}">
                <a14:useLocalDpi xmlns:a14="http://schemas.microsoft.com/office/drawing/2010/main"/>
              </a:ext>
            </a:extLst>
          </a:blip>
          <a:srcRect l="16811" t="17367" r="15725" b="16847"/>
          <a:stretch/>
        </p:blipFill>
        <p:spPr>
          <a:xfrm>
            <a:off x="6134190" y="2774712"/>
            <a:ext cx="324750" cy="383103"/>
          </a:xfrm>
          <a:prstGeom prst="rect">
            <a:avLst/>
          </a:prstGeom>
          <a:noFill/>
          <a:ln>
            <a:noFill/>
          </a:ln>
        </p:spPr>
      </p:pic>
      <p:pic>
        <p:nvPicPr>
          <p:cNvPr id="406" name="Google Shape;406;p1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226455" y="2330448"/>
            <a:ext cx="438600" cy="360491"/>
          </a:xfrm>
          <a:prstGeom prst="rect">
            <a:avLst/>
          </a:prstGeom>
          <a:noFill/>
          <a:ln>
            <a:noFill/>
          </a:ln>
        </p:spPr>
      </p:pic>
      <p:pic>
        <p:nvPicPr>
          <p:cNvPr id="407" name="Google Shape;407;p1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844171" y="4310299"/>
            <a:ext cx="697800" cy="155902"/>
          </a:xfrm>
          <a:prstGeom prst="rect">
            <a:avLst/>
          </a:prstGeom>
          <a:noFill/>
          <a:ln>
            <a:noFill/>
          </a:ln>
        </p:spPr>
      </p:pic>
      <p:pic>
        <p:nvPicPr>
          <p:cNvPr id="408" name="Google Shape;408;p19"/>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4706048" y="2895282"/>
            <a:ext cx="697800" cy="141962"/>
          </a:xfrm>
          <a:prstGeom prst="rect">
            <a:avLst/>
          </a:prstGeom>
          <a:noFill/>
          <a:ln>
            <a:noFill/>
          </a:ln>
        </p:spPr>
      </p:pic>
      <p:pic>
        <p:nvPicPr>
          <p:cNvPr id="409" name="Google Shape;409;p19"/>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5177" y="2448549"/>
            <a:ext cx="620975" cy="124289"/>
          </a:xfrm>
          <a:prstGeom prst="rect">
            <a:avLst/>
          </a:prstGeom>
          <a:noFill/>
          <a:ln>
            <a:noFill/>
          </a:ln>
        </p:spPr>
      </p:pic>
      <p:pic>
        <p:nvPicPr>
          <p:cNvPr id="410" name="Google Shape;410;p1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6098664" y="3310908"/>
            <a:ext cx="438475" cy="307691"/>
          </a:xfrm>
          <a:prstGeom prst="rect">
            <a:avLst/>
          </a:prstGeom>
          <a:noFill/>
          <a:ln>
            <a:noFill/>
          </a:ln>
        </p:spPr>
      </p:pic>
      <p:pic>
        <p:nvPicPr>
          <p:cNvPr id="411" name="Google Shape;411;p19"/>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5525" y="4303129"/>
            <a:ext cx="778500" cy="170240"/>
          </a:xfrm>
          <a:prstGeom prst="rect">
            <a:avLst/>
          </a:prstGeom>
          <a:noFill/>
          <a:ln>
            <a:noFill/>
          </a:ln>
        </p:spPr>
      </p:pic>
      <p:pic>
        <p:nvPicPr>
          <p:cNvPr id="412" name="Google Shape;412;p19"/>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1904321" y="1607669"/>
            <a:ext cx="549900" cy="181669"/>
          </a:xfrm>
          <a:prstGeom prst="rect">
            <a:avLst/>
          </a:prstGeom>
          <a:noFill/>
          <a:ln>
            <a:noFill/>
          </a:ln>
        </p:spPr>
      </p:pic>
      <p:pic>
        <p:nvPicPr>
          <p:cNvPr id="413" name="Google Shape;413;p19"/>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1412330" y="3320059"/>
            <a:ext cx="403200" cy="289388"/>
          </a:xfrm>
          <a:prstGeom prst="rect">
            <a:avLst/>
          </a:prstGeom>
          <a:noFill/>
          <a:ln>
            <a:noFill/>
          </a:ln>
        </p:spPr>
      </p:pic>
      <p:pic>
        <p:nvPicPr>
          <p:cNvPr id="414" name="Google Shape;414;p19"/>
          <p:cNvPicPr preferRelativeResize="0"/>
          <p:nvPr/>
        </p:nvPicPr>
        <p:blipFill>
          <a:blip r:embed="rId49">
            <a:alphaModFix/>
          </a:blip>
          <a:stretch>
            <a:fillRect/>
          </a:stretch>
        </p:blipFill>
        <p:spPr>
          <a:xfrm>
            <a:off x="970523" y="4315051"/>
            <a:ext cx="757150" cy="146397"/>
          </a:xfrm>
          <a:prstGeom prst="rect">
            <a:avLst/>
          </a:prstGeom>
          <a:noFill/>
          <a:ln>
            <a:noFill/>
          </a:ln>
        </p:spPr>
      </p:pic>
      <p:pic>
        <p:nvPicPr>
          <p:cNvPr id="415" name="Google Shape;415;p1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404358" y="1983133"/>
            <a:ext cx="398400" cy="244005"/>
          </a:xfrm>
          <a:prstGeom prst="rect">
            <a:avLst/>
          </a:prstGeom>
          <a:noFill/>
          <a:ln>
            <a:noFill/>
          </a:ln>
        </p:spPr>
      </p:pic>
      <p:pic>
        <p:nvPicPr>
          <p:cNvPr id="416" name="Google Shape;416;p1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022436" y="1596677"/>
            <a:ext cx="403200" cy="203653"/>
          </a:xfrm>
          <a:prstGeom prst="rect">
            <a:avLst/>
          </a:prstGeom>
          <a:noFill/>
          <a:ln>
            <a:noFill/>
          </a:ln>
        </p:spPr>
      </p:pic>
      <p:pic>
        <p:nvPicPr>
          <p:cNvPr id="417" name="Google Shape;417;p1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781041" y="2372184"/>
            <a:ext cx="487500" cy="277020"/>
          </a:xfrm>
          <a:prstGeom prst="rect">
            <a:avLst/>
          </a:prstGeom>
          <a:noFill/>
          <a:ln>
            <a:noFill/>
          </a:ln>
        </p:spPr>
      </p:pic>
      <p:pic>
        <p:nvPicPr>
          <p:cNvPr id="418" name="Google Shape;418;p1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206433" y="2022333"/>
            <a:ext cx="621000" cy="165604"/>
          </a:xfrm>
          <a:prstGeom prst="rect">
            <a:avLst/>
          </a:prstGeom>
          <a:noFill/>
          <a:ln>
            <a:noFill/>
          </a:ln>
        </p:spPr>
      </p:pic>
      <p:pic>
        <p:nvPicPr>
          <p:cNvPr id="419" name="Google Shape;419;p1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970341" y="2024894"/>
            <a:ext cx="697800" cy="160483"/>
          </a:xfrm>
          <a:prstGeom prst="rect">
            <a:avLst/>
          </a:prstGeom>
          <a:noFill/>
          <a:ln>
            <a:noFill/>
          </a:ln>
        </p:spPr>
      </p:pic>
      <p:pic>
        <p:nvPicPr>
          <p:cNvPr id="420" name="Google Shape;420;p1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196471" y="2428927"/>
            <a:ext cx="620975" cy="163534"/>
          </a:xfrm>
          <a:prstGeom prst="rect">
            <a:avLst/>
          </a:prstGeom>
          <a:noFill/>
          <a:ln>
            <a:noFill/>
          </a:ln>
        </p:spPr>
      </p:pic>
      <p:pic>
        <p:nvPicPr>
          <p:cNvPr id="421" name="Google Shape;421;p1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242499" y="3398588"/>
            <a:ext cx="778500" cy="132329"/>
          </a:xfrm>
          <a:prstGeom prst="rect">
            <a:avLst/>
          </a:prstGeom>
          <a:noFill/>
          <a:ln>
            <a:noFill/>
          </a:ln>
        </p:spPr>
      </p:pic>
      <p:pic>
        <p:nvPicPr>
          <p:cNvPr id="422" name="Google Shape;422;p1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434977" y="3865551"/>
            <a:ext cx="620975" cy="95220"/>
          </a:xfrm>
          <a:prstGeom prst="rect">
            <a:avLst/>
          </a:prstGeom>
          <a:noFill/>
          <a:ln>
            <a:noFill/>
          </a:ln>
        </p:spPr>
      </p:pic>
      <p:pic>
        <p:nvPicPr>
          <p:cNvPr id="423" name="Google Shape;423;p1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122071" y="3853398"/>
            <a:ext cx="578425" cy="119526"/>
          </a:xfrm>
          <a:prstGeom prst="rect">
            <a:avLst/>
          </a:prstGeom>
          <a:noFill/>
          <a:ln>
            <a:noFill/>
          </a:ln>
        </p:spPr>
      </p:pic>
      <p:pic>
        <p:nvPicPr>
          <p:cNvPr id="424" name="Google Shape;424;p1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39571" y="2862699"/>
            <a:ext cx="549900" cy="207128"/>
          </a:xfrm>
          <a:prstGeom prst="rect">
            <a:avLst/>
          </a:prstGeom>
          <a:noFill/>
          <a:ln>
            <a:noFill/>
          </a:ln>
        </p:spPr>
      </p:pic>
      <p:pic>
        <p:nvPicPr>
          <p:cNvPr id="425" name="Google Shape;425;p1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874098" y="2431597"/>
            <a:ext cx="697900" cy="158195"/>
          </a:xfrm>
          <a:prstGeom prst="rect">
            <a:avLst/>
          </a:prstGeom>
          <a:noFill/>
          <a:ln>
            <a:noFill/>
          </a:ln>
        </p:spPr>
      </p:pic>
      <p:pic>
        <p:nvPicPr>
          <p:cNvPr id="426" name="Google Shape;426;p1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507458" y="3708785"/>
            <a:ext cx="549850" cy="408752"/>
          </a:xfrm>
          <a:prstGeom prst="rect">
            <a:avLst/>
          </a:prstGeom>
          <a:noFill/>
          <a:ln>
            <a:noFill/>
          </a:ln>
        </p:spPr>
      </p:pic>
      <p:pic>
        <p:nvPicPr>
          <p:cNvPr id="427" name="Google Shape;427;p1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431749" y="3792666"/>
            <a:ext cx="657300" cy="240989"/>
          </a:xfrm>
          <a:prstGeom prst="rect">
            <a:avLst/>
          </a:prstGeom>
          <a:noFill/>
          <a:ln>
            <a:noFill/>
          </a:ln>
        </p:spPr>
      </p:pic>
      <p:pic>
        <p:nvPicPr>
          <p:cNvPr id="428" name="Google Shape;428;p1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477584" y="2362666"/>
            <a:ext cx="487500" cy="296055"/>
          </a:xfrm>
          <a:prstGeom prst="rect">
            <a:avLst/>
          </a:prstGeom>
          <a:noFill/>
          <a:ln>
            <a:noFill/>
          </a:ln>
        </p:spPr>
      </p:pic>
      <p:pic>
        <p:nvPicPr>
          <p:cNvPr id="429" name="Google Shape;429;p19" descr="C1_Core_NG_RGB_R-01.png"/>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8075448" y="1160273"/>
            <a:ext cx="438600" cy="181200"/>
          </a:xfrm>
          <a:prstGeom prst="rect">
            <a:avLst/>
          </a:prstGeom>
          <a:noFill/>
          <a:ln>
            <a:noFill/>
          </a:ln>
        </p:spPr>
      </p:pic>
      <p:pic>
        <p:nvPicPr>
          <p:cNvPr id="430" name="Google Shape;430;p1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886138" y="1087324"/>
            <a:ext cx="549900" cy="327097"/>
          </a:xfrm>
          <a:prstGeom prst="rect">
            <a:avLst/>
          </a:prstGeom>
          <a:noFill/>
          <a:ln>
            <a:noFill/>
          </a:ln>
        </p:spPr>
      </p:pic>
      <p:pic>
        <p:nvPicPr>
          <p:cNvPr id="431" name="Google Shape;431;p1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28575" y="1141194"/>
            <a:ext cx="324750" cy="219357"/>
          </a:xfrm>
          <a:prstGeom prst="rect">
            <a:avLst/>
          </a:prstGeom>
          <a:noFill/>
          <a:ln>
            <a:noFill/>
          </a:ln>
        </p:spPr>
      </p:pic>
      <p:pic>
        <p:nvPicPr>
          <p:cNvPr id="432" name="Google Shape;432;p1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480665" y="1164920"/>
            <a:ext cx="324751" cy="171906"/>
          </a:xfrm>
          <a:prstGeom prst="rect">
            <a:avLst/>
          </a:prstGeom>
          <a:noFill/>
          <a:ln>
            <a:noFill/>
          </a:ln>
        </p:spPr>
      </p:pic>
      <p:pic>
        <p:nvPicPr>
          <p:cNvPr id="433" name="Google Shape;433;p1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099878" y="1205394"/>
            <a:ext cx="620975" cy="90957"/>
          </a:xfrm>
          <a:prstGeom prst="rect">
            <a:avLst/>
          </a:prstGeom>
          <a:noFill/>
          <a:ln>
            <a:noFill/>
          </a:ln>
        </p:spPr>
      </p:pic>
      <p:pic>
        <p:nvPicPr>
          <p:cNvPr id="434" name="Google Shape;434;p1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3156357" y="1101581"/>
            <a:ext cx="487475" cy="298583"/>
          </a:xfrm>
          <a:prstGeom prst="rect">
            <a:avLst/>
          </a:prstGeom>
          <a:noFill/>
          <a:ln>
            <a:noFill/>
          </a:ln>
        </p:spPr>
      </p:pic>
      <p:pic>
        <p:nvPicPr>
          <p:cNvPr id="435" name="Google Shape;435;p1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850043" y="1165652"/>
            <a:ext cx="549850" cy="170442"/>
          </a:xfrm>
          <a:prstGeom prst="rect">
            <a:avLst/>
          </a:prstGeom>
          <a:noFill/>
          <a:ln>
            <a:noFill/>
          </a:ln>
        </p:spPr>
      </p:pic>
      <p:pic>
        <p:nvPicPr>
          <p:cNvPr id="436" name="Google Shape;436;p1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97952" y="1189256"/>
            <a:ext cx="657300" cy="123232"/>
          </a:xfrm>
          <a:prstGeom prst="rect">
            <a:avLst/>
          </a:prstGeom>
          <a:noFill/>
          <a:ln>
            <a:noFill/>
          </a:ln>
        </p:spPr>
      </p:pic>
      <p:pic>
        <p:nvPicPr>
          <p:cNvPr id="437" name="Google Shape;437;p1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6285" y="1604322"/>
            <a:ext cx="621000" cy="188365"/>
          </a:xfrm>
          <a:prstGeom prst="rect">
            <a:avLst/>
          </a:prstGeom>
          <a:noFill/>
          <a:ln>
            <a:noFill/>
          </a:ln>
        </p:spPr>
      </p:pic>
      <p:pic>
        <p:nvPicPr>
          <p:cNvPr id="438" name="Google Shape;438;p1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360007" y="1094647"/>
            <a:ext cx="268496" cy="312451"/>
          </a:xfrm>
          <a:prstGeom prst="rect">
            <a:avLst/>
          </a:prstGeom>
          <a:noFill/>
          <a:ln>
            <a:noFill/>
          </a:ln>
        </p:spPr>
      </p:pic>
      <p:pic>
        <p:nvPicPr>
          <p:cNvPr id="439" name="Google Shape;439;p1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765480" y="1113392"/>
            <a:ext cx="549900" cy="274960"/>
          </a:xfrm>
          <a:prstGeom prst="rect">
            <a:avLst/>
          </a:prstGeom>
          <a:noFill/>
          <a:ln>
            <a:noFill/>
          </a:ln>
        </p:spPr>
      </p:pic>
      <p:pic>
        <p:nvPicPr>
          <p:cNvPr id="440" name="Google Shape;440;p19"/>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2806454" y="3810597"/>
            <a:ext cx="268475" cy="205128"/>
          </a:xfrm>
          <a:prstGeom prst="rect">
            <a:avLst/>
          </a:prstGeom>
          <a:noFill/>
          <a:ln>
            <a:noFill/>
          </a:ln>
        </p:spPr>
      </p:pic>
      <p:pic>
        <p:nvPicPr>
          <p:cNvPr id="441" name="Google Shape;441;p1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918767" y="1639666"/>
            <a:ext cx="657300" cy="117675"/>
          </a:xfrm>
          <a:prstGeom prst="rect">
            <a:avLst/>
          </a:prstGeom>
          <a:noFill/>
          <a:ln>
            <a:noFill/>
          </a:ln>
        </p:spPr>
      </p:pic>
      <p:pic>
        <p:nvPicPr>
          <p:cNvPr id="442" name="Google Shape;442;p1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048592" y="1936794"/>
            <a:ext cx="549900" cy="336683"/>
          </a:xfrm>
          <a:prstGeom prst="rect">
            <a:avLst/>
          </a:prstGeom>
          <a:noFill/>
          <a:ln>
            <a:noFill/>
          </a:ln>
        </p:spPr>
      </p:pic>
      <p:pic>
        <p:nvPicPr>
          <p:cNvPr id="443" name="Google Shape;443;p19"/>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4316152" y="2856742"/>
            <a:ext cx="268475" cy="219042"/>
          </a:xfrm>
          <a:prstGeom prst="rect">
            <a:avLst/>
          </a:prstGeom>
          <a:noFill/>
          <a:ln>
            <a:noFill/>
          </a:ln>
        </p:spPr>
      </p:pic>
      <p:pic>
        <p:nvPicPr>
          <p:cNvPr id="444" name="Google Shape;444;p1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97492" y="1981347"/>
            <a:ext cx="657300" cy="247577"/>
          </a:xfrm>
          <a:prstGeom prst="rect">
            <a:avLst/>
          </a:prstGeom>
          <a:noFill/>
          <a:ln>
            <a:noFill/>
          </a:ln>
        </p:spPr>
      </p:pic>
      <p:pic>
        <p:nvPicPr>
          <p:cNvPr id="445" name="Google Shape;445;p1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897700" y="1923260"/>
            <a:ext cx="363750" cy="363750"/>
          </a:xfrm>
          <a:prstGeom prst="rect">
            <a:avLst/>
          </a:prstGeom>
          <a:noFill/>
          <a:ln>
            <a:noFill/>
          </a:ln>
        </p:spPr>
      </p:pic>
      <p:pic>
        <p:nvPicPr>
          <p:cNvPr id="446" name="Google Shape;446;p1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480922" y="1199555"/>
            <a:ext cx="549900" cy="102634"/>
          </a:xfrm>
          <a:prstGeom prst="rect">
            <a:avLst/>
          </a:prstGeom>
          <a:noFill/>
          <a:ln>
            <a:noFill/>
          </a:ln>
        </p:spPr>
      </p:pic>
      <p:pic>
        <p:nvPicPr>
          <p:cNvPr id="447" name="Google Shape;447;p1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691121" y="1571349"/>
            <a:ext cx="778500" cy="254310"/>
          </a:xfrm>
          <a:prstGeom prst="rect">
            <a:avLst/>
          </a:prstGeom>
          <a:noFill/>
          <a:ln>
            <a:noFill/>
          </a:ln>
        </p:spPr>
      </p:pic>
      <p:pic>
        <p:nvPicPr>
          <p:cNvPr id="448" name="Google Shape;448;p1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765259" y="3759030"/>
            <a:ext cx="363750" cy="308261"/>
          </a:xfrm>
          <a:prstGeom prst="rect">
            <a:avLst/>
          </a:prstGeom>
          <a:noFill/>
          <a:ln>
            <a:noFill/>
          </a:ln>
        </p:spPr>
      </p:pic>
      <p:pic>
        <p:nvPicPr>
          <p:cNvPr id="449" name="Google Shape;449;p1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558675" y="1186289"/>
            <a:ext cx="578425" cy="129167"/>
          </a:xfrm>
          <a:prstGeom prst="rect">
            <a:avLst/>
          </a:prstGeom>
          <a:noFill/>
          <a:ln>
            <a:noFill/>
          </a:ln>
        </p:spPr>
      </p:pic>
      <p:pic>
        <p:nvPicPr>
          <p:cNvPr id="450" name="Google Shape;450;p19"/>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692662" y="2350459"/>
            <a:ext cx="324750" cy="320470"/>
          </a:xfrm>
          <a:prstGeom prst="rect">
            <a:avLst/>
          </a:prstGeom>
          <a:noFill/>
          <a:ln>
            <a:noFill/>
          </a:ln>
        </p:spPr>
      </p:pic>
      <p:pic>
        <p:nvPicPr>
          <p:cNvPr id="451" name="Google Shape;451;p1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346942" y="1622138"/>
            <a:ext cx="487475" cy="152732"/>
          </a:xfrm>
          <a:prstGeom prst="rect">
            <a:avLst/>
          </a:prstGeom>
          <a:noFill/>
          <a:ln>
            <a:noFill/>
          </a:ln>
        </p:spPr>
      </p:pic>
      <p:pic>
        <p:nvPicPr>
          <p:cNvPr id="452" name="Google Shape;452;p1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450919" y="3860266"/>
            <a:ext cx="991775" cy="105789"/>
          </a:xfrm>
          <a:prstGeom prst="rect">
            <a:avLst/>
          </a:prstGeom>
          <a:noFill/>
          <a:ln>
            <a:noFill/>
          </a:ln>
        </p:spPr>
      </p:pic>
      <p:pic>
        <p:nvPicPr>
          <p:cNvPr id="453" name="Google Shape;453;p1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524124" y="1544366"/>
            <a:ext cx="324740" cy="308275"/>
          </a:xfrm>
          <a:prstGeom prst="rect">
            <a:avLst/>
          </a:prstGeom>
          <a:noFill/>
          <a:ln>
            <a:noFill/>
          </a:ln>
        </p:spPr>
      </p:pic>
      <p:pic>
        <p:nvPicPr>
          <p:cNvPr id="454" name="Google Shape;454;p1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711729" y="1636402"/>
            <a:ext cx="621000" cy="124204"/>
          </a:xfrm>
          <a:prstGeom prst="rect">
            <a:avLst/>
          </a:prstGeom>
          <a:noFill/>
          <a:ln>
            <a:noFill/>
          </a:ln>
        </p:spPr>
      </p:pic>
      <p:pic>
        <p:nvPicPr>
          <p:cNvPr id="455" name="Google Shape;455;p1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639034" y="2890707"/>
            <a:ext cx="620975" cy="151112"/>
          </a:xfrm>
          <a:prstGeom prst="rect">
            <a:avLst/>
          </a:prstGeom>
          <a:noFill/>
          <a:ln>
            <a:noFill/>
          </a:ln>
        </p:spPr>
      </p:pic>
      <p:pic>
        <p:nvPicPr>
          <p:cNvPr id="456" name="Google Shape;456;p1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3381431" y="2914758"/>
            <a:ext cx="813300" cy="103010"/>
          </a:xfrm>
          <a:prstGeom prst="rect">
            <a:avLst/>
          </a:prstGeom>
          <a:noFill/>
          <a:ln>
            <a:noFill/>
          </a:ln>
        </p:spPr>
      </p:pic>
      <p:pic>
        <p:nvPicPr>
          <p:cNvPr id="457" name="Google Shape;457;p1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120715" y="3826228"/>
            <a:ext cx="620975" cy="173865"/>
          </a:xfrm>
          <a:prstGeom prst="rect">
            <a:avLst/>
          </a:prstGeom>
          <a:noFill/>
          <a:ln>
            <a:noFill/>
          </a:ln>
        </p:spPr>
      </p:pic>
      <p:pic>
        <p:nvPicPr>
          <p:cNvPr id="458" name="Google Shape;458;p1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6963842" y="1627835"/>
            <a:ext cx="657375" cy="141337"/>
          </a:xfrm>
          <a:prstGeom prst="rect">
            <a:avLst/>
          </a:prstGeom>
          <a:noFill/>
          <a:ln>
            <a:noFill/>
          </a:ln>
        </p:spPr>
      </p:pic>
      <p:pic>
        <p:nvPicPr>
          <p:cNvPr id="459" name="Google Shape;459;p1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576075" y="2028968"/>
            <a:ext cx="487450" cy="152334"/>
          </a:xfrm>
          <a:prstGeom prst="rect">
            <a:avLst/>
          </a:prstGeom>
          <a:noFill/>
          <a:ln>
            <a:noFill/>
          </a:ln>
        </p:spPr>
      </p:pic>
      <p:pic>
        <p:nvPicPr>
          <p:cNvPr id="460" name="Google Shape;460;p19"/>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2549285" y="3338005"/>
            <a:ext cx="724199" cy="253495"/>
          </a:xfrm>
          <a:prstGeom prst="rect">
            <a:avLst/>
          </a:prstGeom>
          <a:noFill/>
          <a:ln>
            <a:noFill/>
          </a:ln>
        </p:spPr>
      </p:pic>
      <p:pic>
        <p:nvPicPr>
          <p:cNvPr id="461" name="Google Shape;461;p1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7193773" y="3806347"/>
            <a:ext cx="487449" cy="213628"/>
          </a:xfrm>
          <a:prstGeom prst="rect">
            <a:avLst/>
          </a:prstGeom>
          <a:noFill/>
          <a:ln>
            <a:noFill/>
          </a:ln>
        </p:spPr>
      </p:pic>
      <p:pic>
        <p:nvPicPr>
          <p:cNvPr id="462" name="Google Shape;462;p1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468218" y="4356492"/>
            <a:ext cx="1058372" cy="63515"/>
          </a:xfrm>
          <a:prstGeom prst="rect">
            <a:avLst/>
          </a:prstGeom>
          <a:noFill/>
          <a:ln>
            <a:noFill/>
          </a:ln>
        </p:spPr>
      </p:pic>
      <p:pic>
        <p:nvPicPr>
          <p:cNvPr id="463" name="Google Shape;463;p1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6071866" y="2027354"/>
            <a:ext cx="657300" cy="155563"/>
          </a:xfrm>
          <a:prstGeom prst="rect">
            <a:avLst/>
          </a:prstGeom>
          <a:noFill/>
          <a:ln>
            <a:noFill/>
          </a:ln>
        </p:spPr>
      </p:pic>
      <p:pic>
        <p:nvPicPr>
          <p:cNvPr id="464" name="Google Shape;464;p1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1819813" y="2913925"/>
            <a:ext cx="697800" cy="104677"/>
          </a:xfrm>
          <a:prstGeom prst="rect">
            <a:avLst/>
          </a:prstGeom>
          <a:noFill/>
          <a:ln>
            <a:noFill/>
          </a:ln>
        </p:spPr>
      </p:pic>
      <p:pic>
        <p:nvPicPr>
          <p:cNvPr id="465" name="Google Shape;465;p1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8643088" y="4328128"/>
            <a:ext cx="487475" cy="120244"/>
          </a:xfrm>
          <a:prstGeom prst="rect">
            <a:avLst/>
          </a:prstGeom>
          <a:noFill/>
          <a:ln>
            <a:noFill/>
          </a:ln>
        </p:spPr>
      </p:pic>
      <p:pic>
        <p:nvPicPr>
          <p:cNvPr id="466" name="Google Shape;466;p1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6444519" y="1174838"/>
            <a:ext cx="991775" cy="152070"/>
          </a:xfrm>
          <a:prstGeom prst="rect">
            <a:avLst/>
          </a:prstGeom>
          <a:noFill/>
          <a:ln>
            <a:noFill/>
          </a:ln>
        </p:spPr>
      </p:pic>
      <p:pic>
        <p:nvPicPr>
          <p:cNvPr id="467" name="Google Shape;467;p1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673130" y="1174931"/>
            <a:ext cx="438600" cy="151883"/>
          </a:xfrm>
          <a:prstGeom prst="rect">
            <a:avLst/>
          </a:prstGeom>
          <a:noFill/>
          <a:ln>
            <a:noFill/>
          </a:ln>
        </p:spPr>
      </p:pic>
      <p:pic>
        <p:nvPicPr>
          <p:cNvPr id="468" name="Google Shape;468;p1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322758" y="2874450"/>
            <a:ext cx="487500" cy="183626"/>
          </a:xfrm>
          <a:prstGeom prst="rect">
            <a:avLst/>
          </a:prstGeom>
          <a:noFill/>
          <a:ln>
            <a:noFill/>
          </a:ln>
        </p:spPr>
      </p:pic>
      <p:pic>
        <p:nvPicPr>
          <p:cNvPr id="469" name="Google Shape;469;p1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1893195" y="3369313"/>
            <a:ext cx="578425" cy="190880"/>
          </a:xfrm>
          <a:prstGeom prst="rect">
            <a:avLst/>
          </a:prstGeom>
          <a:noFill/>
          <a:ln>
            <a:noFill/>
          </a:ln>
        </p:spPr>
      </p:pic>
      <p:pic>
        <p:nvPicPr>
          <p:cNvPr id="470" name="Google Shape;470;p19"/>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905195" y="2405623"/>
            <a:ext cx="578425" cy="210142"/>
          </a:xfrm>
          <a:prstGeom prst="rect">
            <a:avLst/>
          </a:prstGeom>
          <a:noFill/>
          <a:ln>
            <a:noFill/>
          </a:ln>
        </p:spPr>
      </p:pic>
      <p:pic>
        <p:nvPicPr>
          <p:cNvPr id="471" name="Google Shape;471;p1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3982956" y="3774445"/>
            <a:ext cx="403200" cy="277431"/>
          </a:xfrm>
          <a:prstGeom prst="rect">
            <a:avLst/>
          </a:prstGeom>
          <a:noFill/>
          <a:ln>
            <a:noFill/>
          </a:ln>
        </p:spPr>
      </p:pic>
      <p:pic>
        <p:nvPicPr>
          <p:cNvPr id="472" name="Google Shape;472;p1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745985" y="3830361"/>
            <a:ext cx="621000" cy="165600"/>
          </a:xfrm>
          <a:prstGeom prst="rect">
            <a:avLst/>
          </a:prstGeom>
          <a:noFill/>
          <a:ln>
            <a:noFill/>
          </a:ln>
        </p:spPr>
      </p:pic>
      <p:pic>
        <p:nvPicPr>
          <p:cNvPr id="473" name="Google Shape;473;p1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3688459" y="1080038"/>
            <a:ext cx="487450" cy="341670"/>
          </a:xfrm>
          <a:prstGeom prst="rect">
            <a:avLst/>
          </a:prstGeom>
          <a:noFill/>
          <a:ln>
            <a:noFill/>
          </a:ln>
        </p:spPr>
      </p:pic>
      <p:pic>
        <p:nvPicPr>
          <p:cNvPr id="474" name="Google Shape;474;p19"/>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4811050" y="2020635"/>
            <a:ext cx="487500" cy="169000"/>
          </a:xfrm>
          <a:prstGeom prst="rect">
            <a:avLst/>
          </a:prstGeom>
          <a:noFill/>
          <a:ln>
            <a:noFill/>
          </a:ln>
        </p:spPr>
      </p:pic>
      <p:pic>
        <p:nvPicPr>
          <p:cNvPr id="475" name="Google Shape;475;p19"/>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27189" y="1621533"/>
            <a:ext cx="549850" cy="153942"/>
          </a:xfrm>
          <a:prstGeom prst="rect">
            <a:avLst/>
          </a:prstGeom>
          <a:noFill/>
          <a:ln>
            <a:noFill/>
          </a:ln>
        </p:spPr>
      </p:pic>
      <p:pic>
        <p:nvPicPr>
          <p:cNvPr id="476" name="Google Shape;476;p1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5402632" y="1603188"/>
            <a:ext cx="549900" cy="190632"/>
          </a:xfrm>
          <a:prstGeom prst="rect">
            <a:avLst/>
          </a:prstGeom>
          <a:noFill/>
          <a:ln>
            <a:noFill/>
          </a:ln>
        </p:spPr>
      </p:pic>
      <p:pic>
        <p:nvPicPr>
          <p:cNvPr id="477" name="Google Shape;477;p1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401150" y="3381017"/>
            <a:ext cx="697800" cy="167472"/>
          </a:xfrm>
          <a:prstGeom prst="rect">
            <a:avLst/>
          </a:prstGeom>
          <a:noFill/>
          <a:ln>
            <a:noFill/>
          </a:ln>
        </p:spPr>
      </p:pic>
      <p:pic>
        <p:nvPicPr>
          <p:cNvPr id="478" name="Google Shape;478;p19"/>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4220536" y="1173251"/>
            <a:ext cx="620975" cy="155244"/>
          </a:xfrm>
          <a:prstGeom prst="rect">
            <a:avLst/>
          </a:prstGeom>
          <a:noFill/>
          <a:ln>
            <a:noFill/>
          </a:ln>
        </p:spPr>
      </p:pic>
    </p:spTree>
    <p:extLst>
      <p:ext uri="{BB962C8B-B14F-4D97-AF65-F5344CB8AC3E}">
        <p14:creationId xmlns:p14="http://schemas.microsoft.com/office/powerpoint/2010/main" val="106227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179" name="Google Shape;1179;p157"/>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1180" name="Google Shape;1180;p157"/>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181" name="Google Shape;1181;p157"/>
          <p:cNvSpPr txBox="1"/>
          <p:nvPr/>
        </p:nvSpPr>
        <p:spPr>
          <a:xfrm>
            <a:off x="6567812" y="3653363"/>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900" dirty="0">
                <a:latin typeface="Century Gothic"/>
                <a:ea typeface="Century Gothic"/>
                <a:cs typeface="Century Gothic"/>
                <a:sym typeface="Century Gothic"/>
              </a:rPr>
              <a:t>19</a:t>
            </a:r>
            <a:r>
              <a:rPr lang="zh-CN" altLang="en-US" sz="900" dirty="0">
                <a:latin typeface="Century Gothic"/>
                <a:ea typeface="Century Gothic"/>
                <a:cs typeface="Century Gothic"/>
                <a:sym typeface="Century Gothic"/>
              </a:rPr>
              <a:t>年</a:t>
            </a:r>
            <a:r>
              <a:rPr lang="en-US" sz="900" dirty="0">
                <a:latin typeface="Century Gothic"/>
                <a:ea typeface="Century Gothic"/>
                <a:cs typeface="Century Gothic"/>
                <a:sym typeface="Century Gothic"/>
              </a:rPr>
              <a:t>6 </a:t>
            </a:r>
            <a:r>
              <a:rPr lang="zh-CN" altLang="en-US" sz="900" dirty="0">
                <a:latin typeface="Century Gothic"/>
                <a:ea typeface="Century Gothic"/>
                <a:cs typeface="Century Gothic"/>
                <a:sym typeface="Century Gothic"/>
              </a:rPr>
              <a:t>月</a:t>
            </a:r>
            <a:r>
              <a:rPr lang="en-US" sz="900" dirty="0">
                <a:latin typeface="Century Gothic"/>
                <a:ea typeface="Century Gothic"/>
                <a:cs typeface="Century Gothic"/>
                <a:sym typeface="Century Gothic"/>
              </a:rPr>
              <a:t>     </a:t>
            </a:r>
            <a:r>
              <a:rPr lang="en-US" altLang="zh-CN" sz="900" dirty="0">
                <a:latin typeface="Century Gothic"/>
                <a:ea typeface="Century Gothic"/>
                <a:cs typeface="Century Gothic"/>
                <a:sym typeface="Century Gothic"/>
              </a:rPr>
              <a:t>19</a:t>
            </a:r>
            <a:r>
              <a:rPr lang="zh-CN" altLang="en-US" sz="900" dirty="0">
                <a:latin typeface="Century Gothic"/>
                <a:ea typeface="Century Gothic"/>
                <a:cs typeface="Century Gothic"/>
                <a:sym typeface="Century Gothic"/>
              </a:rPr>
              <a:t>年</a:t>
            </a:r>
            <a:r>
              <a:rPr lang="en-US" altLang="zh-CN" sz="900" dirty="0">
                <a:latin typeface="Century Gothic"/>
                <a:ea typeface="Century Gothic"/>
                <a:cs typeface="Century Gothic"/>
                <a:sym typeface="Century Gothic"/>
              </a:rPr>
              <a:t>7</a:t>
            </a:r>
            <a:r>
              <a:rPr lang="zh-CN" altLang="en-US" sz="900" dirty="0">
                <a:latin typeface="Century Gothic"/>
                <a:ea typeface="Century Gothic"/>
                <a:cs typeface="Century Gothic"/>
                <a:sym typeface="Century Gothic"/>
              </a:rPr>
              <a:t>月</a:t>
            </a:r>
            <a:r>
              <a:rPr lang="en-US" sz="900" dirty="0">
                <a:latin typeface="Century Gothic"/>
                <a:ea typeface="Century Gothic"/>
                <a:cs typeface="Century Gothic"/>
                <a:sym typeface="Century Gothic"/>
              </a:rPr>
              <a:t>       </a:t>
            </a:r>
            <a:r>
              <a:rPr lang="en-US" altLang="zh-CN" sz="900" dirty="0">
                <a:latin typeface="Century Gothic"/>
                <a:ea typeface="Century Gothic"/>
                <a:cs typeface="Century Gothic"/>
                <a:sym typeface="Century Gothic"/>
              </a:rPr>
              <a:t>19</a:t>
            </a:r>
            <a:r>
              <a:rPr lang="zh-CN" altLang="en-US" sz="900" dirty="0">
                <a:latin typeface="Century Gothic"/>
                <a:ea typeface="Century Gothic"/>
                <a:cs typeface="Century Gothic"/>
                <a:sym typeface="Century Gothic"/>
              </a:rPr>
              <a:t>年</a:t>
            </a:r>
            <a:r>
              <a:rPr lang="en-US" altLang="zh-CN" sz="900" dirty="0">
                <a:latin typeface="Century Gothic"/>
                <a:ea typeface="Century Gothic"/>
                <a:cs typeface="Century Gothic"/>
                <a:sym typeface="Century Gothic"/>
              </a:rPr>
              <a:t>8</a:t>
            </a:r>
            <a:r>
              <a:rPr lang="zh-CN" altLang="en-US" sz="900" dirty="0">
                <a:latin typeface="Century Gothic"/>
                <a:ea typeface="Century Gothic"/>
                <a:cs typeface="Century Gothic"/>
                <a:sym typeface="Century Gothic"/>
              </a:rPr>
              <a:t>月      </a:t>
            </a:r>
            <a:r>
              <a:rPr lang="en-US" altLang="zh-CN" sz="900" dirty="0">
                <a:latin typeface="Century Gothic"/>
                <a:ea typeface="Century Gothic"/>
                <a:cs typeface="Century Gothic"/>
                <a:sym typeface="Century Gothic"/>
              </a:rPr>
              <a:t>19</a:t>
            </a:r>
            <a:r>
              <a:rPr lang="zh-CN" altLang="en-US" sz="900" dirty="0">
                <a:latin typeface="Century Gothic"/>
                <a:ea typeface="Century Gothic"/>
                <a:cs typeface="Century Gothic"/>
                <a:sym typeface="Century Gothic"/>
              </a:rPr>
              <a:t>年</a:t>
            </a:r>
            <a:r>
              <a:rPr lang="en-US" altLang="zh-CN" sz="900" dirty="0">
                <a:latin typeface="Century Gothic"/>
                <a:ea typeface="Century Gothic"/>
                <a:cs typeface="Century Gothic"/>
                <a:sym typeface="Century Gothic"/>
              </a:rPr>
              <a:t>9</a:t>
            </a:r>
            <a:r>
              <a:rPr lang="zh-CN" altLang="en-US" sz="900" dirty="0">
                <a:latin typeface="Century Gothic"/>
                <a:ea typeface="Century Gothic"/>
                <a:cs typeface="Century Gothic"/>
                <a:sym typeface="Century Gothic"/>
              </a:rPr>
              <a:t>月</a:t>
            </a:r>
            <a:r>
              <a:rPr lang="en-US" sz="900" dirty="0">
                <a:latin typeface="Century Gothic"/>
                <a:ea typeface="Century Gothic"/>
                <a:cs typeface="Century Gothic"/>
                <a:sym typeface="Century Gothic"/>
              </a:rPr>
              <a:t> </a:t>
            </a:r>
            <a:endParaRPr sz="900" dirty="0">
              <a:latin typeface="Century Gothic"/>
              <a:ea typeface="Century Gothic"/>
              <a:cs typeface="Century Gothic"/>
              <a:sym typeface="Century Gothic"/>
            </a:endParaRPr>
          </a:p>
        </p:txBody>
      </p:sp>
      <p:sp>
        <p:nvSpPr>
          <p:cNvPr id="1182" name="Google Shape;1182;p157"/>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1183" name="Google Shape;1183;p157"/>
          <p:cNvSpPr txBox="1"/>
          <p:nvPr/>
        </p:nvSpPr>
        <p:spPr>
          <a:xfrm>
            <a:off x="581612" y="41993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1" name="Google Shape;472;p1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588025" y="1613336"/>
            <a:ext cx="2298950" cy="1826151"/>
          </a:xfrm>
          <a:prstGeom prst="rect">
            <a:avLst/>
          </a:prstGeom>
          <a:noFill/>
          <a:ln>
            <a:noFill/>
          </a:ln>
        </p:spPr>
      </p:pic>
      <p:pic>
        <p:nvPicPr>
          <p:cNvPr id="10" name="Google Shape;489;p20" title="Chart"/>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52400" y="1619500"/>
            <a:ext cx="5950602" cy="2073226"/>
          </a:xfrm>
          <a:prstGeom prst="rect">
            <a:avLst/>
          </a:prstGeom>
          <a:noFill/>
          <a:ln>
            <a:noFill/>
          </a:ln>
        </p:spPr>
      </p:pic>
    </p:spTree>
    <p:extLst>
      <p:ext uri="{BB962C8B-B14F-4D97-AF65-F5344CB8AC3E}">
        <p14:creationId xmlns:p14="http://schemas.microsoft.com/office/powerpoint/2010/main" val="85790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7" name="Google Shape;509;p2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310289" y="1957050"/>
            <a:ext cx="2766776" cy="176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88769" y="4455199"/>
            <a:ext cx="411600" cy="296400"/>
          </a:xfrm>
          <a:prstGeom prst="rect">
            <a:avLst/>
          </a:prstGeom>
          <a:noFill/>
          <a:ln>
            <a:noFill/>
          </a:ln>
        </p:spPr>
      </p:pic>
      <p:pic>
        <p:nvPicPr>
          <p:cNvPr id="539" name="Google Shape;539;p2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96588" y="4407947"/>
            <a:ext cx="411480" cy="390905"/>
          </a:xfrm>
          <a:prstGeom prst="rect">
            <a:avLst/>
          </a:prstGeom>
          <a:noFill/>
          <a:ln>
            <a:noFill/>
          </a:ln>
        </p:spPr>
      </p:pic>
      <p:pic>
        <p:nvPicPr>
          <p:cNvPr id="540" name="Google Shape;540;p2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630083" y="4487436"/>
            <a:ext cx="411479" cy="231926"/>
          </a:xfrm>
          <a:prstGeom prst="rect">
            <a:avLst/>
          </a:prstGeom>
          <a:noFill/>
          <a:ln>
            <a:noFill/>
          </a:ln>
        </p:spPr>
      </p:pic>
      <p:pic>
        <p:nvPicPr>
          <p:cNvPr id="541" name="Google Shape;541;p2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699850" y="4476215"/>
            <a:ext cx="411480" cy="254369"/>
          </a:xfrm>
          <a:prstGeom prst="rect">
            <a:avLst/>
          </a:prstGeom>
          <a:noFill/>
          <a:ln>
            <a:noFill/>
          </a:ln>
        </p:spPr>
      </p:pic>
      <p:pic>
        <p:nvPicPr>
          <p:cNvPr id="542" name="Google Shape;542;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244310" y="4513622"/>
            <a:ext cx="411480" cy="179555"/>
          </a:xfrm>
          <a:prstGeom prst="rect">
            <a:avLst/>
          </a:prstGeom>
          <a:noFill/>
          <a:ln>
            <a:noFill/>
          </a:ln>
        </p:spPr>
      </p:pic>
      <p:pic>
        <p:nvPicPr>
          <p:cNvPr id="543" name="Google Shape;543;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263461" y="4446289"/>
            <a:ext cx="411480" cy="314221"/>
          </a:xfrm>
          <a:prstGeom prst="rect">
            <a:avLst/>
          </a:prstGeom>
          <a:noFill/>
          <a:ln>
            <a:noFill/>
          </a:ln>
        </p:spPr>
      </p:pic>
      <p:pic>
        <p:nvPicPr>
          <p:cNvPr id="544" name="Google Shape;544;p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8152128" y="4450030"/>
            <a:ext cx="411480" cy="306739"/>
          </a:xfrm>
          <a:prstGeom prst="rect">
            <a:avLst/>
          </a:prstGeom>
          <a:noFill/>
          <a:ln>
            <a:noFill/>
          </a:ln>
        </p:spPr>
      </p:pic>
      <p:pic>
        <p:nvPicPr>
          <p:cNvPr id="545" name="Google Shape;545;p2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719001" y="4536066"/>
            <a:ext cx="411480" cy="134666"/>
          </a:xfrm>
          <a:prstGeom prst="rect">
            <a:avLst/>
          </a:prstGeom>
          <a:noFill/>
          <a:ln>
            <a:noFill/>
          </a:ln>
        </p:spPr>
      </p:pic>
      <p:pic>
        <p:nvPicPr>
          <p:cNvPr id="546" name="Google Shape;546;p2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085624" y="4509881"/>
            <a:ext cx="411480" cy="187036"/>
          </a:xfrm>
          <a:prstGeom prst="rect">
            <a:avLst/>
          </a:prstGeom>
          <a:noFill/>
          <a:ln>
            <a:noFill/>
          </a:ln>
        </p:spPr>
      </p:pic>
      <p:pic>
        <p:nvPicPr>
          <p:cNvPr id="547" name="Google Shape;547;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49235" y="4537562"/>
            <a:ext cx="411480" cy="131674"/>
          </a:xfrm>
          <a:prstGeom prst="rect">
            <a:avLst/>
          </a:prstGeom>
          <a:noFill/>
          <a:ln>
            <a:noFill/>
          </a:ln>
        </p:spPr>
      </p:pic>
      <p:pic>
        <p:nvPicPr>
          <p:cNvPr id="548" name="Google Shape;548;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174542" y="4532325"/>
            <a:ext cx="411480" cy="142148"/>
          </a:xfrm>
          <a:prstGeom prst="rect">
            <a:avLst/>
          </a:prstGeom>
          <a:noFill/>
          <a:ln>
            <a:noFill/>
          </a:ln>
        </p:spPr>
      </p:pic>
      <p:pic>
        <p:nvPicPr>
          <p:cNvPr id="549" name="Google Shape;549;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04775" y="4565992"/>
            <a:ext cx="411480" cy="74815"/>
          </a:xfrm>
          <a:prstGeom prst="rect">
            <a:avLst/>
          </a:prstGeom>
          <a:noFill/>
          <a:ln>
            <a:noFill/>
          </a:ln>
        </p:spPr>
      </p:pic>
      <p:sp>
        <p:nvSpPr>
          <p:cNvPr id="550" name="Google Shape;550;p26"/>
          <p:cNvSpPr txBox="1"/>
          <p:nvPr/>
        </p:nvSpPr>
        <p:spPr>
          <a:xfrm>
            <a:off x="68550" y="41636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zh-CN" altLang="en-US" sz="1000" b="1" dirty="0">
                <a:solidFill>
                  <a:schemeClr val="dk2"/>
                </a:solidFill>
                <a:latin typeface="Century Gothic"/>
                <a:ea typeface="Century Gothic"/>
                <a:cs typeface="Century Gothic"/>
                <a:sym typeface="Century Gothic"/>
              </a:rPr>
              <a:t>学术机构</a:t>
            </a:r>
            <a:r>
              <a:rPr lang="en-US" sz="1000" b="1" dirty="0">
                <a:solidFill>
                  <a:schemeClr val="dk2"/>
                </a:solidFill>
                <a:latin typeface="Century Gothic"/>
                <a:ea typeface="Century Gothic"/>
                <a:cs typeface="Century Gothic"/>
                <a:sym typeface="Century Gothic"/>
              </a:rPr>
              <a:t>/</a:t>
            </a:r>
            <a:r>
              <a:rPr lang="zh-CN" altLang="en-US" sz="1000" b="1" dirty="0">
                <a:solidFill>
                  <a:schemeClr val="dk2"/>
                </a:solidFill>
                <a:latin typeface="Century Gothic"/>
                <a:ea typeface="Century Gothic"/>
                <a:cs typeface="Century Gothic"/>
                <a:sym typeface="Century Gothic"/>
              </a:rPr>
              <a:t>非盈利性会员</a:t>
            </a:r>
            <a:endParaRPr sz="1000" b="1" dirty="0">
              <a:solidFill>
                <a:srgbClr val="3F4749"/>
              </a:solidFill>
              <a:latin typeface="Century Gothic"/>
              <a:ea typeface="Century Gothic"/>
              <a:cs typeface="Century Gothic"/>
              <a:sym typeface="Century Gothic"/>
            </a:endParaRPr>
          </a:p>
        </p:txBody>
      </p:sp>
      <p:pic>
        <p:nvPicPr>
          <p:cNvPr id="551" name="Google Shape;551;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333349" y="4549515"/>
            <a:ext cx="685800" cy="107769"/>
          </a:xfrm>
          <a:prstGeom prst="rect">
            <a:avLst/>
          </a:prstGeom>
          <a:noFill/>
          <a:ln>
            <a:noFill/>
          </a:ln>
        </p:spPr>
      </p:pic>
      <p:pic>
        <p:nvPicPr>
          <p:cNvPr id="552" name="Google Shape;552;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193694" y="4545213"/>
            <a:ext cx="758950" cy="116372"/>
          </a:xfrm>
          <a:prstGeom prst="rect">
            <a:avLst/>
          </a:prstGeom>
          <a:noFill/>
          <a:ln>
            <a:noFill/>
          </a:ln>
        </p:spPr>
      </p:pic>
      <p:pic>
        <p:nvPicPr>
          <p:cNvPr id="553" name="Google Shape;553;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07921" y="4519914"/>
            <a:ext cx="758950" cy="166970"/>
          </a:xfrm>
          <a:prstGeom prst="rect">
            <a:avLst/>
          </a:prstGeom>
          <a:noFill/>
          <a:ln>
            <a:noFill/>
          </a:ln>
        </p:spPr>
      </p:pic>
      <p:sp>
        <p:nvSpPr>
          <p:cNvPr id="554" name="Google Shape;554;p26"/>
          <p:cNvSpPr txBox="1"/>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r>
              <a:rPr lang="en-US" sz="2700" b="1" dirty="0">
                <a:solidFill>
                  <a:srgbClr val="252A60"/>
                </a:solidFill>
                <a:latin typeface="Century Gothic"/>
                <a:ea typeface="Century Gothic"/>
                <a:cs typeface="Century Gothic"/>
                <a:sym typeface="Century Gothic"/>
              </a:rPr>
              <a:t>500+ </a:t>
            </a:r>
            <a:r>
              <a:rPr lang="en-US" altLang="zh-CN" sz="2800" dirty="0"/>
              <a:t>会员且数量不断增长</a:t>
            </a:r>
            <a:endParaRPr sz="2700" b="1" dirty="0">
              <a:solidFill>
                <a:srgbClr val="252A60"/>
              </a:solidFill>
              <a:latin typeface="Century Gothic"/>
              <a:ea typeface="Century Gothic"/>
              <a:cs typeface="Century Gothic"/>
              <a:sym typeface="Century Gothic"/>
            </a:endParaRPr>
          </a:p>
        </p:txBody>
      </p:sp>
      <p:sp>
        <p:nvSpPr>
          <p:cNvPr id="555" name="Google Shape;555;p26"/>
          <p:cNvSpPr txBox="1"/>
          <p:nvPr/>
        </p:nvSpPr>
        <p:spPr>
          <a:xfrm>
            <a:off x="68550" y="2715875"/>
            <a:ext cx="9006900" cy="2196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pic>
        <p:nvPicPr>
          <p:cNvPr id="556" name="Google Shape;556;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984267" y="1259821"/>
            <a:ext cx="777240" cy="466344"/>
          </a:xfrm>
          <a:prstGeom prst="rect">
            <a:avLst/>
          </a:prstGeom>
          <a:noFill/>
          <a:ln>
            <a:noFill/>
          </a:ln>
        </p:spPr>
      </p:pic>
      <p:pic>
        <p:nvPicPr>
          <p:cNvPr id="557" name="Google Shape;557;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501237" y="1254964"/>
            <a:ext cx="777240" cy="476059"/>
          </a:xfrm>
          <a:prstGeom prst="rect">
            <a:avLst/>
          </a:prstGeom>
          <a:noFill/>
          <a:ln>
            <a:noFill/>
          </a:ln>
        </p:spPr>
      </p:pic>
      <p:pic>
        <p:nvPicPr>
          <p:cNvPr id="558" name="Google Shape;558;p2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431667" y="1254964"/>
            <a:ext cx="777240" cy="476059"/>
          </a:xfrm>
          <a:prstGeom prst="rect">
            <a:avLst/>
          </a:prstGeom>
          <a:noFill/>
          <a:ln>
            <a:noFill/>
          </a:ln>
        </p:spPr>
      </p:pic>
      <p:pic>
        <p:nvPicPr>
          <p:cNvPr id="559" name="Google Shape;559;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62098" y="1254964"/>
            <a:ext cx="777240" cy="476059"/>
          </a:xfrm>
          <a:prstGeom prst="rect">
            <a:avLst/>
          </a:prstGeom>
          <a:noFill/>
          <a:ln>
            <a:noFill/>
          </a:ln>
        </p:spPr>
      </p:pic>
      <p:pic>
        <p:nvPicPr>
          <p:cNvPr id="560" name="Google Shape;560;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328097" y="1254964"/>
            <a:ext cx="777240" cy="476059"/>
          </a:xfrm>
          <a:prstGeom prst="rect">
            <a:avLst/>
          </a:prstGeom>
          <a:noFill/>
          <a:ln>
            <a:noFill/>
          </a:ln>
        </p:spPr>
      </p:pic>
      <p:pic>
        <p:nvPicPr>
          <p:cNvPr id="561" name="Google Shape;561;p2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413458" y="1201528"/>
            <a:ext cx="777240" cy="582930"/>
          </a:xfrm>
          <a:prstGeom prst="rect">
            <a:avLst/>
          </a:prstGeom>
          <a:noFill/>
          <a:ln>
            <a:noFill/>
          </a:ln>
        </p:spPr>
      </p:pic>
      <p:pic>
        <p:nvPicPr>
          <p:cNvPr id="562" name="Google Shape;562;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267688" y="1254964"/>
            <a:ext cx="777240" cy="476059"/>
          </a:xfrm>
          <a:prstGeom prst="rect">
            <a:avLst/>
          </a:prstGeom>
          <a:noFill/>
          <a:ln>
            <a:noFill/>
          </a:ln>
        </p:spPr>
      </p:pic>
      <p:pic>
        <p:nvPicPr>
          <p:cNvPr id="563" name="Google Shape;563;p26"/>
          <p:cNvPicPr preferRelativeResize="0"/>
          <p:nvPr/>
        </p:nvPicPr>
        <p:blipFill rotWithShape="1">
          <a:blip r:embed="rId25" cstate="print">
            <a:alphaModFix/>
            <a:extLst>
              <a:ext uri="{28A0092B-C50C-407E-A947-70E740481C1C}">
                <a14:useLocalDpi xmlns:a14="http://schemas.microsoft.com/office/drawing/2010/main"/>
              </a:ext>
            </a:extLst>
          </a:blip>
          <a:srcRect l="4390" r="4699"/>
          <a:stretch/>
        </p:blipFill>
        <p:spPr>
          <a:xfrm>
            <a:off x="53838" y="2042088"/>
            <a:ext cx="777240" cy="524637"/>
          </a:xfrm>
          <a:prstGeom prst="rect">
            <a:avLst/>
          </a:prstGeom>
          <a:noFill/>
          <a:ln>
            <a:noFill/>
          </a:ln>
        </p:spPr>
      </p:pic>
      <p:pic>
        <p:nvPicPr>
          <p:cNvPr id="564" name="Google Shape;564;p26"/>
          <p:cNvPicPr preferRelativeResize="0"/>
          <p:nvPr/>
        </p:nvPicPr>
        <p:blipFill rotWithShape="1">
          <a:blip r:embed="rId26" cstate="print">
            <a:alphaModFix/>
            <a:extLst>
              <a:ext uri="{28A0092B-C50C-407E-A947-70E740481C1C}">
                <a14:useLocalDpi xmlns:a14="http://schemas.microsoft.com/office/drawing/2010/main"/>
              </a:ext>
            </a:extLst>
          </a:blip>
          <a:srcRect l="9087" r="10344"/>
          <a:stretch/>
        </p:blipFill>
        <p:spPr>
          <a:xfrm>
            <a:off x="984267" y="2011850"/>
            <a:ext cx="777240" cy="585113"/>
          </a:xfrm>
          <a:prstGeom prst="rect">
            <a:avLst/>
          </a:prstGeom>
          <a:noFill/>
          <a:ln>
            <a:noFill/>
          </a:ln>
        </p:spPr>
      </p:pic>
      <p:pic>
        <p:nvPicPr>
          <p:cNvPr id="565" name="Google Shape;565;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362098" y="2066376"/>
            <a:ext cx="777240" cy="476060"/>
          </a:xfrm>
          <a:prstGeom prst="rect">
            <a:avLst/>
          </a:prstGeom>
          <a:noFill/>
          <a:ln>
            <a:noFill/>
          </a:ln>
        </p:spPr>
      </p:pic>
      <p:pic>
        <p:nvPicPr>
          <p:cNvPr id="566" name="Google Shape;566;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238028" y="3601324"/>
            <a:ext cx="685800" cy="421277"/>
          </a:xfrm>
          <a:prstGeom prst="rect">
            <a:avLst/>
          </a:prstGeom>
          <a:noFill/>
          <a:ln>
            <a:noFill/>
          </a:ln>
        </p:spPr>
      </p:pic>
      <p:pic>
        <p:nvPicPr>
          <p:cNvPr id="567" name="Google Shape;567;p26"/>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413458" y="2066376"/>
            <a:ext cx="777240" cy="476060"/>
          </a:xfrm>
          <a:prstGeom prst="rect">
            <a:avLst/>
          </a:prstGeom>
          <a:noFill/>
          <a:ln>
            <a:noFill/>
          </a:ln>
        </p:spPr>
      </p:pic>
      <p:pic>
        <p:nvPicPr>
          <p:cNvPr id="568" name="Google Shape;568;p2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267688" y="2066376"/>
            <a:ext cx="777240" cy="476060"/>
          </a:xfrm>
          <a:prstGeom prst="rect">
            <a:avLst/>
          </a:prstGeom>
          <a:noFill/>
          <a:ln>
            <a:noFill/>
          </a:ln>
        </p:spPr>
      </p:pic>
      <p:pic>
        <p:nvPicPr>
          <p:cNvPr id="569" name="Google Shape;569;p2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213797" y="1997625"/>
            <a:ext cx="1005840" cy="613563"/>
          </a:xfrm>
          <a:prstGeom prst="rect">
            <a:avLst/>
          </a:prstGeom>
          <a:noFill/>
          <a:ln>
            <a:noFill/>
          </a:ln>
        </p:spPr>
      </p:pic>
      <p:pic>
        <p:nvPicPr>
          <p:cNvPr id="570" name="Google Shape;570;p26"/>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3837" y="1415269"/>
            <a:ext cx="777240" cy="155448"/>
          </a:xfrm>
          <a:prstGeom prst="rect">
            <a:avLst/>
          </a:prstGeom>
          <a:noFill/>
          <a:ln>
            <a:noFill/>
          </a:ln>
        </p:spPr>
      </p:pic>
      <p:pic>
        <p:nvPicPr>
          <p:cNvPr id="571" name="Google Shape;571;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1970580" y="1151236"/>
            <a:ext cx="594360" cy="683514"/>
          </a:xfrm>
          <a:prstGeom prst="rect">
            <a:avLst/>
          </a:prstGeom>
          <a:noFill/>
          <a:ln>
            <a:noFill/>
          </a:ln>
        </p:spPr>
      </p:pic>
      <p:pic>
        <p:nvPicPr>
          <p:cNvPr id="572" name="Google Shape;572;p26" descr="suse_logo_color.jpg"/>
          <p:cNvPicPr preferRelativeResize="0"/>
          <p:nvPr/>
        </p:nvPicPr>
        <p:blipFill rotWithShape="1">
          <a:blip r:embed="rId34">
            <a:alphaModFix/>
          </a:blip>
          <a:srcRect/>
          <a:stretch/>
        </p:blipFill>
        <p:spPr>
          <a:xfrm>
            <a:off x="6280232" y="3645463"/>
            <a:ext cx="685800" cy="333000"/>
          </a:xfrm>
          <a:prstGeom prst="rect">
            <a:avLst/>
          </a:prstGeom>
          <a:noFill/>
          <a:ln>
            <a:noFill/>
          </a:ln>
        </p:spPr>
      </p:pic>
      <p:pic>
        <p:nvPicPr>
          <p:cNvPr id="573" name="Google Shape;573;p26"/>
          <p:cNvPicPr preferRelativeResize="0"/>
          <p:nvPr/>
        </p:nvPicPr>
        <p:blipFill>
          <a:blip r:embed="rId35">
            <a:alphaModFix/>
          </a:blip>
          <a:stretch>
            <a:fillRect/>
          </a:stretch>
        </p:blipFill>
        <p:spPr>
          <a:xfrm>
            <a:off x="8433222" y="3676109"/>
            <a:ext cx="594360" cy="271707"/>
          </a:xfrm>
          <a:prstGeom prst="rect">
            <a:avLst/>
          </a:prstGeom>
          <a:noFill/>
          <a:ln>
            <a:noFill/>
          </a:ln>
        </p:spPr>
      </p:pic>
      <p:pic>
        <p:nvPicPr>
          <p:cNvPr id="574" name="Google Shape;574;p26"/>
          <p:cNvPicPr preferRelativeResize="0"/>
          <p:nvPr/>
        </p:nvPicPr>
        <p:blipFill rotWithShape="1">
          <a:blip r:embed="rId36" cstate="print">
            <a:alphaModFix/>
            <a:extLst>
              <a:ext uri="{28A0092B-C50C-407E-A947-70E740481C1C}">
                <a14:useLocalDpi xmlns:a14="http://schemas.microsoft.com/office/drawing/2010/main"/>
              </a:ext>
            </a:extLst>
          </a:blip>
          <a:srcRect l="14394" r="11558"/>
          <a:stretch/>
        </p:blipFill>
        <p:spPr>
          <a:xfrm>
            <a:off x="72405" y="3558744"/>
            <a:ext cx="548640" cy="506437"/>
          </a:xfrm>
          <a:prstGeom prst="rect">
            <a:avLst/>
          </a:prstGeom>
          <a:noFill/>
          <a:ln>
            <a:noFill/>
          </a:ln>
        </p:spPr>
      </p:pic>
      <p:pic>
        <p:nvPicPr>
          <p:cNvPr id="575" name="Google Shape;575;p26"/>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2761303" y="2068069"/>
            <a:ext cx="548640" cy="472674"/>
          </a:xfrm>
          <a:prstGeom prst="rect">
            <a:avLst/>
          </a:prstGeom>
          <a:noFill/>
          <a:ln>
            <a:noFill/>
          </a:ln>
        </p:spPr>
      </p:pic>
      <p:pic>
        <p:nvPicPr>
          <p:cNvPr id="576" name="Google Shape;576;p26"/>
          <p:cNvPicPr preferRelativeResize="0"/>
          <p:nvPr/>
        </p:nvPicPr>
        <p:blipFill rotWithShape="1">
          <a:blip r:embed="rId38" cstate="print">
            <a:alphaModFix/>
            <a:extLst>
              <a:ext uri="{28A0092B-C50C-407E-A947-70E740481C1C}">
                <a14:useLocalDpi xmlns:a14="http://schemas.microsoft.com/office/drawing/2010/main"/>
              </a:ext>
            </a:extLst>
          </a:blip>
          <a:srcRect l="2792" r="5346"/>
          <a:stretch/>
        </p:blipFill>
        <p:spPr>
          <a:xfrm>
            <a:off x="4172963" y="3586629"/>
            <a:ext cx="685800" cy="450669"/>
          </a:xfrm>
          <a:prstGeom prst="rect">
            <a:avLst/>
          </a:prstGeom>
          <a:noFill/>
          <a:ln>
            <a:noFill/>
          </a:ln>
        </p:spPr>
      </p:pic>
      <p:pic>
        <p:nvPicPr>
          <p:cNvPr id="577" name="Google Shape;577;p26"/>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7345723" y="3590069"/>
            <a:ext cx="640080" cy="443789"/>
          </a:xfrm>
          <a:prstGeom prst="rect">
            <a:avLst/>
          </a:prstGeom>
          <a:noFill/>
          <a:ln>
            <a:noFill/>
          </a:ln>
        </p:spPr>
      </p:pic>
      <p:pic>
        <p:nvPicPr>
          <p:cNvPr id="578" name="Google Shape;578;p26" descr="C1_Core_NG_RGB_R-01.png"/>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107898" y="3110326"/>
            <a:ext cx="685800" cy="391800"/>
          </a:xfrm>
          <a:prstGeom prst="rect">
            <a:avLst/>
          </a:prstGeom>
          <a:noFill/>
          <a:ln>
            <a:noFill/>
          </a:ln>
        </p:spPr>
      </p:pic>
      <p:pic>
        <p:nvPicPr>
          <p:cNvPr id="579" name="Google Shape;579;p26"/>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8387502" y="3232747"/>
            <a:ext cx="685801" cy="146958"/>
          </a:xfrm>
          <a:prstGeom prst="rect">
            <a:avLst/>
          </a:prstGeom>
          <a:noFill/>
          <a:ln>
            <a:noFill/>
          </a:ln>
        </p:spPr>
      </p:pic>
      <p:pic>
        <p:nvPicPr>
          <p:cNvPr id="580" name="Google Shape;580;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715583" y="1296702"/>
            <a:ext cx="640080" cy="392582"/>
          </a:xfrm>
          <a:prstGeom prst="rect">
            <a:avLst/>
          </a:prstGeom>
          <a:noFill/>
          <a:ln>
            <a:noFill/>
          </a:ln>
        </p:spPr>
      </p:pic>
      <p:pic>
        <p:nvPicPr>
          <p:cNvPr id="581" name="Google Shape;581;p26"/>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1022397" y="3726772"/>
            <a:ext cx="758950" cy="170381"/>
          </a:xfrm>
          <a:prstGeom prst="rect">
            <a:avLst/>
          </a:prstGeom>
          <a:noFill/>
          <a:ln>
            <a:noFill/>
          </a:ln>
        </p:spPr>
      </p:pic>
      <p:pic>
        <p:nvPicPr>
          <p:cNvPr id="582" name="Google Shape;582;p2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260888" y="3067263"/>
            <a:ext cx="640080" cy="477927"/>
          </a:xfrm>
          <a:prstGeom prst="rect">
            <a:avLst/>
          </a:prstGeom>
          <a:noFill/>
          <a:ln>
            <a:noFill/>
          </a:ln>
        </p:spPr>
      </p:pic>
      <p:pic>
        <p:nvPicPr>
          <p:cNvPr id="583" name="Google Shape;583;p26"/>
          <p:cNvPicPr preferRelativeResize="0"/>
          <p:nvPr/>
        </p:nvPicPr>
        <p:blipFill rotWithShape="1">
          <a:blip r:embed="rId45" cstate="print">
            <a:alphaModFix/>
            <a:extLst>
              <a:ext uri="{28A0092B-C50C-407E-A947-70E740481C1C}">
                <a14:useLocalDpi xmlns:a14="http://schemas.microsoft.com/office/drawing/2010/main"/>
              </a:ext>
            </a:extLst>
          </a:blip>
          <a:srcRect l="24529" r="25307"/>
          <a:stretch/>
        </p:blipFill>
        <p:spPr>
          <a:xfrm>
            <a:off x="1173272" y="3023593"/>
            <a:ext cx="457200" cy="565266"/>
          </a:xfrm>
          <a:prstGeom prst="rect">
            <a:avLst/>
          </a:prstGeom>
          <a:noFill/>
          <a:ln>
            <a:noFill/>
          </a:ln>
        </p:spPr>
      </p:pic>
      <p:pic>
        <p:nvPicPr>
          <p:cNvPr id="584" name="Google Shape;584;p2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064711" y="3242545"/>
            <a:ext cx="685800" cy="127363"/>
          </a:xfrm>
          <a:prstGeom prst="rect">
            <a:avLst/>
          </a:prstGeom>
          <a:noFill/>
          <a:ln>
            <a:noFill/>
          </a:ln>
        </p:spPr>
      </p:pic>
      <p:pic>
        <p:nvPicPr>
          <p:cNvPr id="585" name="Google Shape;585;p2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064711" y="3601324"/>
            <a:ext cx="685800" cy="421277"/>
          </a:xfrm>
          <a:prstGeom prst="rect">
            <a:avLst/>
          </a:prstGeom>
          <a:noFill/>
          <a:ln>
            <a:noFill/>
          </a:ln>
        </p:spPr>
      </p:pic>
      <p:pic>
        <p:nvPicPr>
          <p:cNvPr id="586" name="Google Shape;586;p2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825" y="3134776"/>
            <a:ext cx="685800" cy="342900"/>
          </a:xfrm>
          <a:prstGeom prst="rect">
            <a:avLst/>
          </a:prstGeom>
          <a:noFill/>
          <a:ln>
            <a:noFill/>
          </a:ln>
        </p:spPr>
      </p:pic>
      <p:pic>
        <p:nvPicPr>
          <p:cNvPr id="587" name="Google Shape;587;p2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172963" y="3257241"/>
            <a:ext cx="685800" cy="97971"/>
          </a:xfrm>
          <a:prstGeom prst="rect">
            <a:avLst/>
          </a:prstGeom>
          <a:noFill/>
          <a:ln>
            <a:noFill/>
          </a:ln>
        </p:spPr>
      </p:pic>
      <p:sp>
        <p:nvSpPr>
          <p:cNvPr id="588" name="Google Shape;588;p26"/>
          <p:cNvSpPr txBox="1"/>
          <p:nvPr/>
        </p:nvSpPr>
        <p:spPr>
          <a:xfrm>
            <a:off x="68550" y="810875"/>
            <a:ext cx="9006900" cy="221400"/>
          </a:xfrm>
          <a:prstGeom prst="rect">
            <a:avLst/>
          </a:prstGeom>
          <a:gradFill>
            <a:gsLst>
              <a:gs pos="0">
                <a:srgbClr val="F2F2F2"/>
              </a:gs>
              <a:gs pos="100000">
                <a:srgbClr val="A6A6A6"/>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pic>
        <p:nvPicPr>
          <p:cNvPr id="589" name="Google Shape;589;p2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107898" y="3712522"/>
            <a:ext cx="685800" cy="198882"/>
          </a:xfrm>
          <a:prstGeom prst="rect">
            <a:avLst/>
          </a:prstGeom>
          <a:noFill/>
          <a:ln>
            <a:noFill/>
          </a:ln>
        </p:spPr>
      </p:pic>
      <p:pic>
        <p:nvPicPr>
          <p:cNvPr id="590" name="Google Shape;590;p2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501237" y="2236398"/>
            <a:ext cx="777240" cy="136017"/>
          </a:xfrm>
          <a:prstGeom prst="rect">
            <a:avLst/>
          </a:prstGeom>
          <a:noFill/>
          <a:ln>
            <a:noFill/>
          </a:ln>
        </p:spPr>
      </p:pic>
      <p:pic>
        <p:nvPicPr>
          <p:cNvPr id="591" name="Google Shape;591;p2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879140" y="2182962"/>
            <a:ext cx="777240" cy="242888"/>
          </a:xfrm>
          <a:prstGeom prst="rect">
            <a:avLst/>
          </a:prstGeom>
          <a:noFill/>
          <a:ln>
            <a:noFill/>
          </a:ln>
        </p:spPr>
      </p:pic>
      <p:pic>
        <p:nvPicPr>
          <p:cNvPr id="592" name="Google Shape;592;p2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431667" y="2066376"/>
            <a:ext cx="777241" cy="476060"/>
          </a:xfrm>
          <a:prstGeom prst="rect">
            <a:avLst/>
          </a:prstGeom>
          <a:noFill/>
          <a:ln>
            <a:noFill/>
          </a:ln>
        </p:spPr>
      </p:pic>
      <p:pic>
        <p:nvPicPr>
          <p:cNvPr id="593" name="Google Shape;593;p26"/>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280232" y="3139675"/>
            <a:ext cx="685800" cy="333103"/>
          </a:xfrm>
          <a:prstGeom prst="rect">
            <a:avLst/>
          </a:prstGeom>
          <a:noFill/>
          <a:ln>
            <a:noFill/>
          </a:ln>
        </p:spPr>
      </p:pic>
      <p:pic>
        <p:nvPicPr>
          <p:cNvPr id="594" name="Google Shape;594;p2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322863" y="3232747"/>
            <a:ext cx="685800" cy="146958"/>
          </a:xfrm>
          <a:prstGeom prst="rect">
            <a:avLst/>
          </a:prstGeom>
          <a:noFill/>
          <a:ln>
            <a:noFill/>
          </a:ln>
        </p:spPr>
      </p:pic>
    </p:spTree>
    <p:extLst>
      <p:ext uri="{BB962C8B-B14F-4D97-AF65-F5344CB8AC3E}">
        <p14:creationId xmlns:p14="http://schemas.microsoft.com/office/powerpoint/2010/main" val="70984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27"/>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500+</a:t>
            </a:r>
            <a:r>
              <a:rPr lang="en-US" i="0" u="none" strike="noStrike" cap="none" dirty="0"/>
              <a:t> </a:t>
            </a:r>
            <a:r>
              <a:rPr lang="en-US" altLang="zh-CN" dirty="0">
                <a:solidFill>
                  <a:srgbClr val="000000"/>
                </a:solidFill>
              </a:rPr>
              <a:t>会员且数量不断增长（白银会员，1）</a:t>
            </a:r>
            <a:endParaRPr i="0" u="none" strike="noStrike" cap="none" dirty="0"/>
          </a:p>
        </p:txBody>
      </p:sp>
      <p:pic>
        <p:nvPicPr>
          <p:cNvPr id="601" name="Google Shape;601;p27"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689802" y="1165589"/>
            <a:ext cx="277800" cy="388500"/>
          </a:xfrm>
          <a:prstGeom prst="rect">
            <a:avLst/>
          </a:prstGeom>
          <a:noFill/>
          <a:ln>
            <a:noFill/>
          </a:ln>
        </p:spPr>
      </p:pic>
      <p:pic>
        <p:nvPicPr>
          <p:cNvPr id="602" name="Google Shape;602;p27"/>
          <p:cNvPicPr preferRelativeResize="0"/>
          <p:nvPr/>
        </p:nvPicPr>
        <p:blipFill rotWithShape="1">
          <a:blip r:embed="rId4" cstate="print">
            <a:alphaModFix/>
            <a:extLst>
              <a:ext uri="{28A0092B-C50C-407E-A947-70E740481C1C}">
                <a14:useLocalDpi xmlns:a14="http://schemas.microsoft.com/office/drawing/2010/main"/>
              </a:ext>
            </a:extLst>
          </a:blip>
          <a:srcRect t="21146" b="22222"/>
          <a:stretch/>
        </p:blipFill>
        <p:spPr>
          <a:xfrm>
            <a:off x="1717202" y="2876608"/>
            <a:ext cx="594000" cy="206100"/>
          </a:xfrm>
          <a:prstGeom prst="rect">
            <a:avLst/>
          </a:prstGeom>
          <a:noFill/>
          <a:ln>
            <a:noFill/>
          </a:ln>
        </p:spPr>
      </p:pic>
      <p:pic>
        <p:nvPicPr>
          <p:cNvPr id="603" name="Google Shape;603;p27" descr="logo-1.png"/>
          <p:cNvPicPr preferRelativeResize="0"/>
          <p:nvPr/>
        </p:nvPicPr>
        <p:blipFill rotWithShape="1">
          <a:blip r:embed="rId5">
            <a:alphaModFix/>
          </a:blip>
          <a:srcRect/>
          <a:stretch/>
        </p:blipFill>
        <p:spPr>
          <a:xfrm>
            <a:off x="84895" y="2352807"/>
            <a:ext cx="364500" cy="360000"/>
          </a:xfrm>
          <a:prstGeom prst="rect">
            <a:avLst/>
          </a:prstGeom>
          <a:noFill/>
          <a:ln>
            <a:noFill/>
          </a:ln>
        </p:spPr>
      </p:pic>
      <p:pic>
        <p:nvPicPr>
          <p:cNvPr id="604" name="Google Shape;604;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748014" y="1234793"/>
            <a:ext cx="446775" cy="250093"/>
          </a:xfrm>
          <a:prstGeom prst="rect">
            <a:avLst/>
          </a:prstGeom>
          <a:noFill/>
          <a:ln>
            <a:noFill/>
          </a:ln>
        </p:spPr>
      </p:pic>
      <p:pic>
        <p:nvPicPr>
          <p:cNvPr id="605" name="Google Shape;605;p27" descr="Pasted image at 2017_11_14 03_28 PM.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547501" y="3573927"/>
            <a:ext cx="331976" cy="341379"/>
          </a:xfrm>
          <a:prstGeom prst="rect">
            <a:avLst/>
          </a:prstGeom>
          <a:noFill/>
          <a:ln>
            <a:noFill/>
          </a:ln>
        </p:spPr>
      </p:pic>
      <p:pic>
        <p:nvPicPr>
          <p:cNvPr id="606" name="Google Shape;606;p27" descr="Datawire.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339154" y="3631514"/>
            <a:ext cx="670200" cy="226204"/>
          </a:xfrm>
          <a:prstGeom prst="rect">
            <a:avLst/>
          </a:prstGeom>
          <a:noFill/>
          <a:ln>
            <a:noFill/>
          </a:ln>
        </p:spPr>
      </p:pic>
      <p:pic>
        <p:nvPicPr>
          <p:cNvPr id="607" name="Google Shape;607;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532315" y="2366820"/>
            <a:ext cx="331975" cy="331975"/>
          </a:xfrm>
          <a:prstGeom prst="rect">
            <a:avLst/>
          </a:prstGeom>
          <a:noFill/>
          <a:ln>
            <a:noFill/>
          </a:ln>
        </p:spPr>
      </p:pic>
      <p:pic>
        <p:nvPicPr>
          <p:cNvPr id="608" name="Google Shape;608;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917889" y="891913"/>
            <a:ext cx="614700" cy="193326"/>
          </a:xfrm>
          <a:prstGeom prst="rect">
            <a:avLst/>
          </a:prstGeom>
          <a:noFill/>
          <a:ln>
            <a:noFill/>
          </a:ln>
        </p:spPr>
      </p:pic>
      <p:pic>
        <p:nvPicPr>
          <p:cNvPr id="609" name="Google Shape;609;p2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823631" y="2797654"/>
            <a:ext cx="594300" cy="364009"/>
          </a:xfrm>
          <a:prstGeom prst="rect">
            <a:avLst/>
          </a:prstGeom>
          <a:noFill/>
          <a:ln>
            <a:noFill/>
          </a:ln>
        </p:spPr>
      </p:pic>
      <p:pic>
        <p:nvPicPr>
          <p:cNvPr id="610" name="Google Shape;610;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638772" y="827038"/>
            <a:ext cx="331975" cy="323076"/>
          </a:xfrm>
          <a:prstGeom prst="rect">
            <a:avLst/>
          </a:prstGeom>
          <a:noFill/>
          <a:ln>
            <a:noFill/>
          </a:ln>
        </p:spPr>
      </p:pic>
      <p:pic>
        <p:nvPicPr>
          <p:cNvPr id="611" name="Google Shape;611;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144505" y="2845644"/>
            <a:ext cx="446775" cy="268030"/>
          </a:xfrm>
          <a:prstGeom prst="rect">
            <a:avLst/>
          </a:prstGeom>
          <a:noFill/>
          <a:ln>
            <a:noFill/>
          </a:ln>
        </p:spPr>
      </p:pic>
      <p:pic>
        <p:nvPicPr>
          <p:cNvPr id="612" name="Google Shape;612;p27"/>
          <p:cNvPicPr preferRelativeResize="0"/>
          <p:nvPr/>
        </p:nvPicPr>
        <p:blipFill rotWithShape="1">
          <a:blip r:embed="rId14" cstate="print">
            <a:alphaModFix/>
            <a:extLst>
              <a:ext uri="{28A0092B-C50C-407E-A947-70E740481C1C}">
                <a14:useLocalDpi xmlns:a14="http://schemas.microsoft.com/office/drawing/2010/main"/>
              </a:ext>
            </a:extLst>
          </a:blip>
          <a:srcRect r="-725"/>
          <a:stretch/>
        </p:blipFill>
        <p:spPr>
          <a:xfrm>
            <a:off x="8458717" y="3648905"/>
            <a:ext cx="614825" cy="191421"/>
          </a:xfrm>
          <a:prstGeom prst="rect">
            <a:avLst/>
          </a:prstGeom>
          <a:noFill/>
          <a:ln>
            <a:noFill/>
          </a:ln>
        </p:spPr>
      </p:pic>
      <p:pic>
        <p:nvPicPr>
          <p:cNvPr id="613" name="Google Shape;613;p2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035662" y="805425"/>
            <a:ext cx="446700" cy="366301"/>
          </a:xfrm>
          <a:prstGeom prst="rect">
            <a:avLst/>
          </a:prstGeom>
          <a:noFill/>
          <a:ln>
            <a:noFill/>
          </a:ln>
        </p:spPr>
      </p:pic>
      <p:pic>
        <p:nvPicPr>
          <p:cNvPr id="614" name="Google Shape;614;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250404" y="1923413"/>
            <a:ext cx="446775" cy="355854"/>
          </a:xfrm>
          <a:prstGeom prst="rect">
            <a:avLst/>
          </a:prstGeom>
          <a:noFill/>
          <a:ln>
            <a:noFill/>
          </a:ln>
        </p:spPr>
      </p:pic>
      <p:pic>
        <p:nvPicPr>
          <p:cNvPr id="615" name="Google Shape;615;p27"/>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048132" y="1603868"/>
            <a:ext cx="614825" cy="237762"/>
          </a:xfrm>
          <a:prstGeom prst="rect">
            <a:avLst/>
          </a:prstGeom>
          <a:noFill/>
          <a:ln>
            <a:noFill/>
          </a:ln>
        </p:spPr>
      </p:pic>
      <p:pic>
        <p:nvPicPr>
          <p:cNvPr id="616" name="Google Shape;616;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906174" y="2007101"/>
            <a:ext cx="614700" cy="188479"/>
          </a:xfrm>
          <a:prstGeom prst="rect">
            <a:avLst/>
          </a:prstGeom>
          <a:noFill/>
          <a:ln>
            <a:noFill/>
          </a:ln>
        </p:spPr>
      </p:pic>
      <p:pic>
        <p:nvPicPr>
          <p:cNvPr id="617" name="Google Shape;617;p27"/>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445436" y="1557144"/>
            <a:ext cx="540775" cy="331210"/>
          </a:xfrm>
          <a:prstGeom prst="rect">
            <a:avLst/>
          </a:prstGeom>
          <a:noFill/>
          <a:ln>
            <a:noFill/>
          </a:ln>
        </p:spPr>
      </p:pic>
      <p:pic>
        <p:nvPicPr>
          <p:cNvPr id="618" name="Google Shape;618;p27"/>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4265439" y="1943683"/>
            <a:ext cx="548700" cy="315315"/>
          </a:xfrm>
          <a:prstGeom prst="rect">
            <a:avLst/>
          </a:prstGeom>
          <a:noFill/>
          <a:ln>
            <a:noFill/>
          </a:ln>
        </p:spPr>
      </p:pic>
      <p:pic>
        <p:nvPicPr>
          <p:cNvPr id="619" name="Google Shape;619;p27"/>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461180" y="2309336"/>
            <a:ext cx="414899" cy="446942"/>
          </a:xfrm>
          <a:prstGeom prst="rect">
            <a:avLst/>
          </a:prstGeom>
          <a:noFill/>
          <a:ln>
            <a:noFill/>
          </a:ln>
        </p:spPr>
      </p:pic>
      <p:pic>
        <p:nvPicPr>
          <p:cNvPr id="620" name="Google Shape;620;p27"/>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098975" y="2313630"/>
            <a:ext cx="446775" cy="438354"/>
          </a:xfrm>
          <a:prstGeom prst="rect">
            <a:avLst/>
          </a:prstGeom>
          <a:noFill/>
          <a:ln>
            <a:noFill/>
          </a:ln>
        </p:spPr>
      </p:pic>
      <p:pic>
        <p:nvPicPr>
          <p:cNvPr id="621" name="Google Shape;621;p27"/>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973980" y="2350626"/>
            <a:ext cx="485700" cy="364363"/>
          </a:xfrm>
          <a:prstGeom prst="rect">
            <a:avLst/>
          </a:prstGeom>
          <a:noFill/>
          <a:ln>
            <a:noFill/>
          </a:ln>
        </p:spPr>
      </p:pic>
      <p:pic>
        <p:nvPicPr>
          <p:cNvPr id="622" name="Google Shape;622;p27"/>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3799059" y="1900939"/>
            <a:ext cx="364500" cy="400802"/>
          </a:xfrm>
          <a:prstGeom prst="rect">
            <a:avLst/>
          </a:prstGeom>
          <a:noFill/>
          <a:ln>
            <a:noFill/>
          </a:ln>
        </p:spPr>
      </p:pic>
      <p:pic>
        <p:nvPicPr>
          <p:cNvPr id="623" name="Google Shape;623;p27"/>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768645" y="2431679"/>
            <a:ext cx="540775" cy="202257"/>
          </a:xfrm>
          <a:prstGeom prst="rect">
            <a:avLst/>
          </a:prstGeom>
          <a:noFill/>
          <a:ln>
            <a:noFill/>
          </a:ln>
        </p:spPr>
      </p:pic>
      <p:pic>
        <p:nvPicPr>
          <p:cNvPr id="624" name="Google Shape;624;p27"/>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87604" y="3569338"/>
            <a:ext cx="364500" cy="350556"/>
          </a:xfrm>
          <a:prstGeom prst="rect">
            <a:avLst/>
          </a:prstGeom>
          <a:noFill/>
          <a:ln>
            <a:noFill/>
          </a:ln>
        </p:spPr>
      </p:pic>
      <p:pic>
        <p:nvPicPr>
          <p:cNvPr id="625" name="Google Shape;625;p27"/>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4365521" y="1565997"/>
            <a:ext cx="540775" cy="313504"/>
          </a:xfrm>
          <a:prstGeom prst="rect">
            <a:avLst/>
          </a:prstGeom>
          <a:noFill/>
          <a:ln>
            <a:noFill/>
          </a:ln>
        </p:spPr>
      </p:pic>
      <p:pic>
        <p:nvPicPr>
          <p:cNvPr id="626" name="Google Shape;626;p27"/>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808641" y="1561403"/>
            <a:ext cx="540775" cy="322692"/>
          </a:xfrm>
          <a:prstGeom prst="rect">
            <a:avLst/>
          </a:prstGeom>
          <a:noFill/>
          <a:ln>
            <a:noFill/>
          </a:ln>
        </p:spPr>
      </p:pic>
      <p:pic>
        <p:nvPicPr>
          <p:cNvPr id="627" name="Google Shape;627;p27"/>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61533" y="1301527"/>
            <a:ext cx="743701" cy="116626"/>
          </a:xfrm>
          <a:prstGeom prst="rect">
            <a:avLst/>
          </a:prstGeom>
          <a:noFill/>
          <a:ln>
            <a:noFill/>
          </a:ln>
        </p:spPr>
      </p:pic>
      <p:pic>
        <p:nvPicPr>
          <p:cNvPr id="628" name="Google Shape;628;p27"/>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090391" y="2022040"/>
            <a:ext cx="743699" cy="158601"/>
          </a:xfrm>
          <a:prstGeom prst="rect">
            <a:avLst/>
          </a:prstGeom>
          <a:noFill/>
          <a:ln>
            <a:noFill/>
          </a:ln>
        </p:spPr>
      </p:pic>
      <p:pic>
        <p:nvPicPr>
          <p:cNvPr id="629" name="Google Shape;629;p27"/>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111746" y="2811695"/>
            <a:ext cx="548700" cy="335927"/>
          </a:xfrm>
          <a:prstGeom prst="rect">
            <a:avLst/>
          </a:prstGeom>
          <a:noFill/>
          <a:ln>
            <a:noFill/>
          </a:ln>
        </p:spPr>
      </p:pic>
      <p:pic>
        <p:nvPicPr>
          <p:cNvPr id="630" name="Google Shape;630;p27"/>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51052" y="1675198"/>
            <a:ext cx="548700" cy="95102"/>
          </a:xfrm>
          <a:prstGeom prst="rect">
            <a:avLst/>
          </a:prstGeom>
          <a:noFill/>
          <a:ln>
            <a:noFill/>
          </a:ln>
        </p:spPr>
      </p:pic>
      <p:pic>
        <p:nvPicPr>
          <p:cNvPr id="631" name="Google Shape;631;p27"/>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7388533" y="1996425"/>
            <a:ext cx="794400" cy="209830"/>
          </a:xfrm>
          <a:prstGeom prst="rect">
            <a:avLst/>
          </a:prstGeom>
          <a:noFill/>
          <a:ln>
            <a:noFill/>
          </a:ln>
        </p:spPr>
      </p:pic>
      <p:pic>
        <p:nvPicPr>
          <p:cNvPr id="632" name="Google Shape;632;p27"/>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56668" y="1631572"/>
            <a:ext cx="548700" cy="182353"/>
          </a:xfrm>
          <a:prstGeom prst="rect">
            <a:avLst/>
          </a:prstGeom>
          <a:noFill/>
          <a:ln>
            <a:noFill/>
          </a:ln>
        </p:spPr>
      </p:pic>
      <p:pic>
        <p:nvPicPr>
          <p:cNvPr id="633" name="Google Shape;633;p27"/>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2250527" y="895786"/>
            <a:ext cx="594000" cy="185579"/>
          </a:xfrm>
          <a:prstGeom prst="rect">
            <a:avLst/>
          </a:prstGeom>
          <a:noFill/>
          <a:ln>
            <a:noFill/>
          </a:ln>
        </p:spPr>
      </p:pic>
      <p:pic>
        <p:nvPicPr>
          <p:cNvPr id="634" name="Google Shape;634;p27"/>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682575" y="2431470"/>
            <a:ext cx="594000" cy="202675"/>
          </a:xfrm>
          <a:prstGeom prst="rect">
            <a:avLst/>
          </a:prstGeom>
          <a:noFill/>
          <a:ln>
            <a:noFill/>
          </a:ln>
        </p:spPr>
      </p:pic>
      <p:pic>
        <p:nvPicPr>
          <p:cNvPr id="635" name="Google Shape;635;p27"/>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5228687" y="2811631"/>
            <a:ext cx="548700" cy="336054"/>
          </a:xfrm>
          <a:prstGeom prst="rect">
            <a:avLst/>
          </a:prstGeom>
          <a:noFill/>
          <a:ln>
            <a:noFill/>
          </a:ln>
        </p:spPr>
      </p:pic>
      <p:pic>
        <p:nvPicPr>
          <p:cNvPr id="636" name="Google Shape;636;p27"/>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1201" y="3284945"/>
            <a:ext cx="663900" cy="201451"/>
          </a:xfrm>
          <a:prstGeom prst="rect">
            <a:avLst/>
          </a:prstGeom>
          <a:noFill/>
          <a:ln>
            <a:noFill/>
          </a:ln>
        </p:spPr>
      </p:pic>
      <p:pic>
        <p:nvPicPr>
          <p:cNvPr id="637" name="Google Shape;637;p27"/>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773208" y="3260944"/>
            <a:ext cx="594000" cy="249453"/>
          </a:xfrm>
          <a:prstGeom prst="rect">
            <a:avLst/>
          </a:prstGeom>
          <a:noFill/>
          <a:ln>
            <a:noFill/>
          </a:ln>
        </p:spPr>
      </p:pic>
      <p:pic>
        <p:nvPicPr>
          <p:cNvPr id="638" name="Google Shape;638;p27"/>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444370" y="3237640"/>
            <a:ext cx="540775" cy="296061"/>
          </a:xfrm>
          <a:prstGeom prst="rect">
            <a:avLst/>
          </a:prstGeom>
          <a:noFill/>
          <a:ln>
            <a:noFill/>
          </a:ln>
        </p:spPr>
      </p:pic>
      <p:pic>
        <p:nvPicPr>
          <p:cNvPr id="639" name="Google Shape;639;p27"/>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916018" y="2042392"/>
            <a:ext cx="888275" cy="117896"/>
          </a:xfrm>
          <a:prstGeom prst="rect">
            <a:avLst/>
          </a:prstGeom>
          <a:noFill/>
          <a:ln>
            <a:noFill/>
          </a:ln>
        </p:spPr>
      </p:pic>
      <p:pic>
        <p:nvPicPr>
          <p:cNvPr id="640" name="Google Shape;640;p27"/>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495100" y="1583536"/>
            <a:ext cx="614825" cy="278425"/>
          </a:xfrm>
          <a:prstGeom prst="rect">
            <a:avLst/>
          </a:prstGeom>
          <a:noFill/>
          <a:ln>
            <a:noFill/>
          </a:ln>
        </p:spPr>
      </p:pic>
      <p:pic>
        <p:nvPicPr>
          <p:cNvPr id="641" name="Google Shape;641;p27"/>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701749" y="1964530"/>
            <a:ext cx="446775" cy="273622"/>
          </a:xfrm>
          <a:prstGeom prst="rect">
            <a:avLst/>
          </a:prstGeom>
          <a:noFill/>
          <a:ln>
            <a:noFill/>
          </a:ln>
        </p:spPr>
      </p:pic>
      <p:pic>
        <p:nvPicPr>
          <p:cNvPr id="642" name="Google Shape;642;p27"/>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131895" y="1538134"/>
            <a:ext cx="331975" cy="369230"/>
          </a:xfrm>
          <a:prstGeom prst="rect">
            <a:avLst/>
          </a:prstGeom>
          <a:noFill/>
          <a:ln>
            <a:noFill/>
          </a:ln>
        </p:spPr>
      </p:pic>
      <p:pic>
        <p:nvPicPr>
          <p:cNvPr id="643" name="Google Shape;643;p27"/>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761533" y="3677741"/>
            <a:ext cx="614825" cy="133749"/>
          </a:xfrm>
          <a:prstGeom prst="rect">
            <a:avLst/>
          </a:prstGeom>
          <a:noFill/>
          <a:ln>
            <a:noFill/>
          </a:ln>
        </p:spPr>
      </p:pic>
      <p:pic>
        <p:nvPicPr>
          <p:cNvPr id="644" name="Google Shape;644;p27"/>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437124" y="2811631"/>
            <a:ext cx="548700" cy="336054"/>
          </a:xfrm>
          <a:prstGeom prst="rect">
            <a:avLst/>
          </a:prstGeom>
          <a:noFill/>
          <a:ln>
            <a:noFill/>
          </a:ln>
        </p:spPr>
      </p:pic>
      <p:pic>
        <p:nvPicPr>
          <p:cNvPr id="645" name="Google Shape;645;p27"/>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2152171" y="1219747"/>
            <a:ext cx="471300" cy="280185"/>
          </a:xfrm>
          <a:prstGeom prst="rect">
            <a:avLst/>
          </a:prstGeom>
          <a:noFill/>
          <a:ln>
            <a:noFill/>
          </a:ln>
        </p:spPr>
      </p:pic>
      <p:pic>
        <p:nvPicPr>
          <p:cNvPr id="646" name="Google Shape;646;p27"/>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3961836" y="3591803"/>
            <a:ext cx="548700" cy="305626"/>
          </a:xfrm>
          <a:prstGeom prst="rect">
            <a:avLst/>
          </a:prstGeom>
          <a:noFill/>
          <a:ln>
            <a:noFill/>
          </a:ln>
        </p:spPr>
      </p:pic>
      <p:pic>
        <p:nvPicPr>
          <p:cNvPr id="647" name="Google Shape;647;p27"/>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4349277" y="1277655"/>
            <a:ext cx="614700" cy="164369"/>
          </a:xfrm>
          <a:prstGeom prst="rect">
            <a:avLst/>
          </a:prstGeom>
          <a:noFill/>
          <a:ln>
            <a:noFill/>
          </a:ln>
        </p:spPr>
      </p:pic>
      <p:pic>
        <p:nvPicPr>
          <p:cNvPr id="648" name="Google Shape;648;p27"/>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950711" y="922779"/>
            <a:ext cx="594300" cy="131594"/>
          </a:xfrm>
          <a:prstGeom prst="rect">
            <a:avLst/>
          </a:prstGeom>
          <a:noFill/>
          <a:ln>
            <a:noFill/>
          </a:ln>
        </p:spPr>
      </p:pic>
      <p:pic>
        <p:nvPicPr>
          <p:cNvPr id="649" name="Google Shape;649;p27"/>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476104" y="3217631"/>
            <a:ext cx="548700" cy="336079"/>
          </a:xfrm>
          <a:prstGeom prst="rect">
            <a:avLst/>
          </a:prstGeom>
          <a:noFill/>
          <a:ln>
            <a:noFill/>
          </a:ln>
        </p:spPr>
      </p:pic>
      <p:pic>
        <p:nvPicPr>
          <p:cNvPr id="650" name="Google Shape;650;p27"/>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010627" y="1229460"/>
            <a:ext cx="446700" cy="260759"/>
          </a:xfrm>
          <a:prstGeom prst="rect">
            <a:avLst/>
          </a:prstGeom>
          <a:noFill/>
          <a:ln>
            <a:noFill/>
          </a:ln>
        </p:spPr>
      </p:pic>
      <p:pic>
        <p:nvPicPr>
          <p:cNvPr id="651" name="Google Shape;651;p27"/>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2117082" y="3573900"/>
            <a:ext cx="471300" cy="341432"/>
          </a:xfrm>
          <a:prstGeom prst="rect">
            <a:avLst/>
          </a:prstGeom>
          <a:noFill/>
          <a:ln>
            <a:noFill/>
          </a:ln>
        </p:spPr>
      </p:pic>
      <p:pic>
        <p:nvPicPr>
          <p:cNvPr id="652" name="Google Shape;652;p27"/>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874634" y="860836"/>
            <a:ext cx="614825" cy="255480"/>
          </a:xfrm>
          <a:prstGeom prst="rect">
            <a:avLst/>
          </a:prstGeom>
          <a:noFill/>
          <a:ln>
            <a:noFill/>
          </a:ln>
        </p:spPr>
      </p:pic>
      <p:pic>
        <p:nvPicPr>
          <p:cNvPr id="653" name="Google Shape;653;p27"/>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3549637" y="1622936"/>
            <a:ext cx="670200" cy="199625"/>
          </a:xfrm>
          <a:prstGeom prst="rect">
            <a:avLst/>
          </a:prstGeom>
          <a:noFill/>
          <a:ln>
            <a:noFill/>
          </a:ln>
        </p:spPr>
      </p:pic>
      <p:pic>
        <p:nvPicPr>
          <p:cNvPr id="654" name="Google Shape;654;p27"/>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8537265" y="1292809"/>
            <a:ext cx="594300" cy="134062"/>
          </a:xfrm>
          <a:prstGeom prst="rect">
            <a:avLst/>
          </a:prstGeom>
          <a:noFill/>
          <a:ln>
            <a:noFill/>
          </a:ln>
        </p:spPr>
      </p:pic>
      <p:pic>
        <p:nvPicPr>
          <p:cNvPr id="655" name="Google Shape;655;p27"/>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4427578" y="901092"/>
            <a:ext cx="501900" cy="174969"/>
          </a:xfrm>
          <a:prstGeom prst="rect">
            <a:avLst/>
          </a:prstGeom>
          <a:noFill/>
          <a:ln>
            <a:noFill/>
          </a:ln>
        </p:spPr>
      </p:pic>
      <p:pic>
        <p:nvPicPr>
          <p:cNvPr id="656" name="Google Shape;656;p27"/>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5688168" y="3260839"/>
            <a:ext cx="710775" cy="249664"/>
          </a:xfrm>
          <a:prstGeom prst="rect">
            <a:avLst/>
          </a:prstGeom>
          <a:noFill/>
          <a:ln>
            <a:noFill/>
          </a:ln>
        </p:spPr>
      </p:pic>
      <p:pic>
        <p:nvPicPr>
          <p:cNvPr id="657" name="Google Shape;657;p27"/>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3651194" y="929627"/>
            <a:ext cx="670200" cy="117899"/>
          </a:xfrm>
          <a:prstGeom prst="rect">
            <a:avLst/>
          </a:prstGeom>
          <a:noFill/>
          <a:ln>
            <a:noFill/>
          </a:ln>
        </p:spPr>
      </p:pic>
      <p:pic>
        <p:nvPicPr>
          <p:cNvPr id="658" name="Google Shape;658;p27"/>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62136" y="2037736"/>
            <a:ext cx="926375" cy="127210"/>
          </a:xfrm>
          <a:prstGeom prst="rect">
            <a:avLst/>
          </a:prstGeom>
          <a:noFill/>
          <a:ln>
            <a:noFill/>
          </a:ln>
        </p:spPr>
      </p:pic>
      <p:pic>
        <p:nvPicPr>
          <p:cNvPr id="659" name="Google Shape;659;p27"/>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333424" y="3332035"/>
            <a:ext cx="670200" cy="107271"/>
          </a:xfrm>
          <a:prstGeom prst="rect">
            <a:avLst/>
          </a:prstGeom>
          <a:noFill/>
          <a:ln>
            <a:noFill/>
          </a:ln>
        </p:spPr>
      </p:pic>
      <p:pic>
        <p:nvPicPr>
          <p:cNvPr id="660" name="Google Shape;660;p27"/>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080786" y="3290329"/>
            <a:ext cx="794400" cy="190684"/>
          </a:xfrm>
          <a:prstGeom prst="rect">
            <a:avLst/>
          </a:prstGeom>
          <a:noFill/>
          <a:ln>
            <a:noFill/>
          </a:ln>
        </p:spPr>
      </p:pic>
      <p:pic>
        <p:nvPicPr>
          <p:cNvPr id="661" name="Google Shape;661;p27"/>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494508" y="1264904"/>
            <a:ext cx="670200" cy="189872"/>
          </a:xfrm>
          <a:prstGeom prst="rect">
            <a:avLst/>
          </a:prstGeom>
          <a:noFill/>
          <a:ln>
            <a:noFill/>
          </a:ln>
        </p:spPr>
      </p:pic>
      <p:pic>
        <p:nvPicPr>
          <p:cNvPr id="662" name="Google Shape;662;p27"/>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786368" y="2849268"/>
            <a:ext cx="446775" cy="260780"/>
          </a:xfrm>
          <a:prstGeom prst="rect">
            <a:avLst/>
          </a:prstGeom>
          <a:noFill/>
          <a:ln>
            <a:noFill/>
          </a:ln>
        </p:spPr>
      </p:pic>
      <p:pic>
        <p:nvPicPr>
          <p:cNvPr id="663" name="Google Shape;663;p27"/>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8271065" y="2413642"/>
            <a:ext cx="794400" cy="238331"/>
          </a:xfrm>
          <a:prstGeom prst="rect">
            <a:avLst/>
          </a:prstGeom>
          <a:noFill/>
          <a:ln>
            <a:noFill/>
          </a:ln>
        </p:spPr>
      </p:pic>
      <p:pic>
        <p:nvPicPr>
          <p:cNvPr id="664" name="Google Shape;664;p27"/>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101966" y="3196666"/>
            <a:ext cx="471300" cy="378009"/>
          </a:xfrm>
          <a:prstGeom prst="rect">
            <a:avLst/>
          </a:prstGeom>
          <a:noFill/>
          <a:ln>
            <a:noFill/>
          </a:ln>
        </p:spPr>
      </p:pic>
      <p:pic>
        <p:nvPicPr>
          <p:cNvPr id="665" name="Google Shape;665;p27"/>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600864" y="1666899"/>
            <a:ext cx="670200" cy="111700"/>
          </a:xfrm>
          <a:prstGeom prst="rect">
            <a:avLst/>
          </a:prstGeom>
          <a:noFill/>
          <a:ln>
            <a:noFill/>
          </a:ln>
        </p:spPr>
      </p:pic>
      <p:pic>
        <p:nvPicPr>
          <p:cNvPr id="666" name="Google Shape;666;p27"/>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631522" y="3578466"/>
            <a:ext cx="403200" cy="332299"/>
          </a:xfrm>
          <a:prstGeom prst="rect">
            <a:avLst/>
          </a:prstGeom>
          <a:noFill/>
          <a:ln>
            <a:noFill/>
          </a:ln>
        </p:spPr>
      </p:pic>
      <p:pic>
        <p:nvPicPr>
          <p:cNvPr id="667" name="Google Shape;667;p27"/>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141505" y="914867"/>
            <a:ext cx="670200" cy="147419"/>
          </a:xfrm>
          <a:prstGeom prst="rect">
            <a:avLst/>
          </a:prstGeom>
          <a:noFill/>
          <a:ln>
            <a:noFill/>
          </a:ln>
        </p:spPr>
      </p:pic>
      <p:pic>
        <p:nvPicPr>
          <p:cNvPr id="668" name="Google Shape;668;p27"/>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543853" y="2888304"/>
            <a:ext cx="794400" cy="182708"/>
          </a:xfrm>
          <a:prstGeom prst="rect">
            <a:avLst/>
          </a:prstGeom>
          <a:noFill/>
          <a:ln>
            <a:noFill/>
          </a:ln>
        </p:spPr>
      </p:pic>
      <p:pic>
        <p:nvPicPr>
          <p:cNvPr id="669" name="Google Shape;669;p27"/>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782262" y="3240568"/>
            <a:ext cx="474000" cy="290205"/>
          </a:xfrm>
          <a:prstGeom prst="rect">
            <a:avLst/>
          </a:prstGeom>
          <a:noFill/>
          <a:ln>
            <a:noFill/>
          </a:ln>
        </p:spPr>
      </p:pic>
      <p:pic>
        <p:nvPicPr>
          <p:cNvPr id="670" name="Google Shape;670;p27"/>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359065" y="2884207"/>
            <a:ext cx="743700" cy="190902"/>
          </a:xfrm>
          <a:prstGeom prst="rect">
            <a:avLst/>
          </a:prstGeom>
          <a:noFill/>
          <a:ln>
            <a:noFill/>
          </a:ln>
        </p:spPr>
      </p:pic>
      <p:pic>
        <p:nvPicPr>
          <p:cNvPr id="671" name="Google Shape;671;p27"/>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284813" y="2007335"/>
            <a:ext cx="794400" cy="188010"/>
          </a:xfrm>
          <a:prstGeom prst="rect">
            <a:avLst/>
          </a:prstGeom>
          <a:noFill/>
          <a:ln>
            <a:noFill/>
          </a:ln>
        </p:spPr>
      </p:pic>
      <p:pic>
        <p:nvPicPr>
          <p:cNvPr id="672" name="Google Shape;672;p27"/>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934463" y="3668805"/>
            <a:ext cx="614700" cy="151621"/>
          </a:xfrm>
          <a:prstGeom prst="rect">
            <a:avLst/>
          </a:prstGeom>
          <a:noFill/>
          <a:ln>
            <a:noFill/>
          </a:ln>
        </p:spPr>
      </p:pic>
      <p:pic>
        <p:nvPicPr>
          <p:cNvPr id="673" name="Google Shape;673;p27"/>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1935970" y="2039382"/>
            <a:ext cx="663900" cy="123917"/>
          </a:xfrm>
          <a:prstGeom prst="rect">
            <a:avLst/>
          </a:prstGeom>
          <a:noFill/>
          <a:ln>
            <a:noFill/>
          </a:ln>
        </p:spPr>
      </p:pic>
      <p:pic>
        <p:nvPicPr>
          <p:cNvPr id="674" name="Google Shape;674;p27"/>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952347" y="3300143"/>
            <a:ext cx="743700" cy="171055"/>
          </a:xfrm>
          <a:prstGeom prst="rect">
            <a:avLst/>
          </a:prstGeom>
          <a:noFill/>
          <a:ln>
            <a:noFill/>
          </a:ln>
        </p:spPr>
      </p:pic>
      <p:pic>
        <p:nvPicPr>
          <p:cNvPr id="675" name="Google Shape;675;p27"/>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087185" y="2408871"/>
            <a:ext cx="663900" cy="247873"/>
          </a:xfrm>
          <a:prstGeom prst="rect">
            <a:avLst/>
          </a:prstGeom>
          <a:noFill/>
          <a:ln>
            <a:noFill/>
          </a:ln>
        </p:spPr>
      </p:pic>
      <p:pic>
        <p:nvPicPr>
          <p:cNvPr id="676" name="Google Shape;676;p27"/>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5062307" y="3308849"/>
            <a:ext cx="548700" cy="153644"/>
          </a:xfrm>
          <a:prstGeom prst="rect">
            <a:avLst/>
          </a:prstGeom>
          <a:noFill/>
          <a:ln>
            <a:noFill/>
          </a:ln>
        </p:spPr>
      </p:pic>
      <p:pic>
        <p:nvPicPr>
          <p:cNvPr id="677" name="Google Shape;677;p27"/>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2808040" y="1270338"/>
            <a:ext cx="501900" cy="179003"/>
          </a:xfrm>
          <a:prstGeom prst="rect">
            <a:avLst/>
          </a:prstGeom>
          <a:noFill/>
          <a:ln>
            <a:noFill/>
          </a:ln>
        </p:spPr>
      </p:pic>
      <p:pic>
        <p:nvPicPr>
          <p:cNvPr id="678" name="Google Shape;678;p27"/>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8076931" y="843519"/>
            <a:ext cx="446775" cy="290114"/>
          </a:xfrm>
          <a:prstGeom prst="rect">
            <a:avLst/>
          </a:prstGeom>
          <a:noFill/>
          <a:ln>
            <a:noFill/>
          </a:ln>
        </p:spPr>
      </p:pic>
      <p:pic>
        <p:nvPicPr>
          <p:cNvPr id="679" name="Google Shape;679;p27"/>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5588546" y="811755"/>
            <a:ext cx="446775" cy="353641"/>
          </a:xfrm>
          <a:prstGeom prst="rect">
            <a:avLst/>
          </a:prstGeom>
          <a:noFill/>
          <a:ln>
            <a:noFill/>
          </a:ln>
        </p:spPr>
      </p:pic>
      <p:pic>
        <p:nvPicPr>
          <p:cNvPr id="680" name="Google Shape;680;p27"/>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641895" y="1241888"/>
            <a:ext cx="710801" cy="235902"/>
          </a:xfrm>
          <a:prstGeom prst="rect">
            <a:avLst/>
          </a:prstGeom>
          <a:noFill/>
          <a:ln>
            <a:noFill/>
          </a:ln>
        </p:spPr>
      </p:pic>
      <p:pic>
        <p:nvPicPr>
          <p:cNvPr id="681" name="Google Shape;681;p27"/>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2670741" y="3645784"/>
            <a:ext cx="794400" cy="197663"/>
          </a:xfrm>
          <a:prstGeom prst="rect">
            <a:avLst/>
          </a:prstGeom>
          <a:noFill/>
          <a:ln>
            <a:noFill/>
          </a:ln>
        </p:spPr>
      </p:pic>
      <p:pic>
        <p:nvPicPr>
          <p:cNvPr id="682" name="Google Shape;682;p27"/>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1061" y="2809611"/>
            <a:ext cx="414900" cy="340094"/>
          </a:xfrm>
          <a:prstGeom prst="rect">
            <a:avLst/>
          </a:prstGeom>
          <a:noFill/>
          <a:ln>
            <a:noFill/>
          </a:ln>
        </p:spPr>
      </p:pic>
      <p:pic>
        <p:nvPicPr>
          <p:cNvPr id="683" name="Google Shape;683;p27"/>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2609553" y="1647283"/>
            <a:ext cx="794400" cy="150932"/>
          </a:xfrm>
          <a:prstGeom prst="rect">
            <a:avLst/>
          </a:prstGeom>
          <a:noFill/>
          <a:ln>
            <a:noFill/>
          </a:ln>
        </p:spPr>
      </p:pic>
      <p:pic>
        <p:nvPicPr>
          <p:cNvPr id="684" name="Google Shape;684;p27"/>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1443885" y="2369964"/>
            <a:ext cx="794400" cy="325686"/>
          </a:xfrm>
          <a:prstGeom prst="rect">
            <a:avLst/>
          </a:prstGeom>
          <a:noFill/>
          <a:ln>
            <a:noFill/>
          </a:ln>
        </p:spPr>
      </p:pic>
      <p:pic>
        <p:nvPicPr>
          <p:cNvPr id="685" name="Google Shape;685;p27"/>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850008" y="4102174"/>
            <a:ext cx="540775" cy="166040"/>
          </a:xfrm>
          <a:prstGeom prst="rect">
            <a:avLst/>
          </a:prstGeom>
          <a:noFill/>
          <a:ln>
            <a:noFill/>
          </a:ln>
        </p:spPr>
      </p:pic>
      <p:pic>
        <p:nvPicPr>
          <p:cNvPr id="686" name="Google Shape;686;p27"/>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771538" y="4124219"/>
            <a:ext cx="851075" cy="121952"/>
          </a:xfrm>
          <a:prstGeom prst="rect">
            <a:avLst/>
          </a:prstGeom>
          <a:noFill/>
          <a:ln>
            <a:noFill/>
          </a:ln>
        </p:spPr>
      </p:pic>
      <p:pic>
        <p:nvPicPr>
          <p:cNvPr id="687" name="Google Shape;687;p27"/>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24759" y="4086672"/>
            <a:ext cx="743703" cy="197045"/>
          </a:xfrm>
          <a:prstGeom prst="rect">
            <a:avLst/>
          </a:prstGeom>
          <a:noFill/>
          <a:ln>
            <a:noFill/>
          </a:ln>
        </p:spPr>
      </p:pic>
      <p:pic>
        <p:nvPicPr>
          <p:cNvPr id="688" name="Google Shape;688;p27"/>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248771" y="4078834"/>
            <a:ext cx="414900" cy="212721"/>
          </a:xfrm>
          <a:prstGeom prst="rect">
            <a:avLst/>
          </a:prstGeom>
          <a:noFill/>
          <a:ln>
            <a:noFill/>
          </a:ln>
        </p:spPr>
      </p:pic>
      <p:pic>
        <p:nvPicPr>
          <p:cNvPr id="689" name="Google Shape;689;p27"/>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5891065" y="4081408"/>
            <a:ext cx="710800" cy="207573"/>
          </a:xfrm>
          <a:prstGeom prst="rect">
            <a:avLst/>
          </a:prstGeom>
          <a:noFill/>
          <a:ln>
            <a:noFill/>
          </a:ln>
        </p:spPr>
      </p:pic>
      <p:pic>
        <p:nvPicPr>
          <p:cNvPr id="690" name="Google Shape;690;p27"/>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995856" y="4001791"/>
            <a:ext cx="364500" cy="366807"/>
          </a:xfrm>
          <a:prstGeom prst="rect">
            <a:avLst/>
          </a:prstGeom>
          <a:noFill/>
          <a:ln>
            <a:noFill/>
          </a:ln>
        </p:spPr>
      </p:pic>
      <p:pic>
        <p:nvPicPr>
          <p:cNvPr id="691" name="Google Shape;691;p27"/>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79644" y="4073554"/>
            <a:ext cx="364500" cy="223281"/>
          </a:xfrm>
          <a:prstGeom prst="rect">
            <a:avLst/>
          </a:prstGeom>
          <a:noFill/>
          <a:ln>
            <a:noFill/>
          </a:ln>
        </p:spPr>
      </p:pic>
      <p:pic>
        <p:nvPicPr>
          <p:cNvPr id="692" name="Google Shape;692;p27"/>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4618177" y="4021171"/>
            <a:ext cx="403200" cy="328046"/>
          </a:xfrm>
          <a:prstGeom prst="rect">
            <a:avLst/>
          </a:prstGeom>
          <a:noFill/>
          <a:ln>
            <a:noFill/>
          </a:ln>
        </p:spPr>
      </p:pic>
      <p:pic>
        <p:nvPicPr>
          <p:cNvPr id="693" name="Google Shape;693;p27"/>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829259" y="4095423"/>
            <a:ext cx="663900" cy="179544"/>
          </a:xfrm>
          <a:prstGeom prst="rect">
            <a:avLst/>
          </a:prstGeom>
          <a:noFill/>
          <a:ln>
            <a:noFill/>
          </a:ln>
        </p:spPr>
      </p:pic>
      <p:pic>
        <p:nvPicPr>
          <p:cNvPr id="694" name="Google Shape;694;p27"/>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622753" y="1980735"/>
            <a:ext cx="663900" cy="241211"/>
          </a:xfrm>
          <a:prstGeom prst="rect">
            <a:avLst/>
          </a:prstGeom>
          <a:noFill/>
          <a:ln>
            <a:noFill/>
          </a:ln>
        </p:spPr>
      </p:pic>
      <p:pic>
        <p:nvPicPr>
          <p:cNvPr id="695" name="Google Shape;695;p27"/>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78294" y="3581141"/>
            <a:ext cx="326950" cy="326950"/>
          </a:xfrm>
          <a:prstGeom prst="rect">
            <a:avLst/>
          </a:prstGeom>
          <a:noFill/>
          <a:ln>
            <a:noFill/>
          </a:ln>
        </p:spPr>
      </p:pic>
      <p:pic>
        <p:nvPicPr>
          <p:cNvPr id="696" name="Google Shape;696;p27"/>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4266082" y="4522058"/>
            <a:ext cx="614825" cy="178416"/>
          </a:xfrm>
          <a:prstGeom prst="rect">
            <a:avLst/>
          </a:prstGeom>
          <a:noFill/>
          <a:ln>
            <a:noFill/>
          </a:ln>
        </p:spPr>
      </p:pic>
      <p:pic>
        <p:nvPicPr>
          <p:cNvPr id="697" name="Google Shape;697;p27"/>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6056803" y="4448654"/>
            <a:ext cx="403200" cy="325226"/>
          </a:xfrm>
          <a:prstGeom prst="rect">
            <a:avLst/>
          </a:prstGeom>
          <a:noFill/>
          <a:ln>
            <a:noFill/>
          </a:ln>
        </p:spPr>
      </p:pic>
      <p:pic>
        <p:nvPicPr>
          <p:cNvPr id="698" name="Google Shape;698;p27"/>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6650751" y="4537384"/>
            <a:ext cx="663900" cy="147765"/>
          </a:xfrm>
          <a:prstGeom prst="rect">
            <a:avLst/>
          </a:prstGeom>
          <a:noFill/>
          <a:ln>
            <a:noFill/>
          </a:ln>
        </p:spPr>
      </p:pic>
      <p:pic>
        <p:nvPicPr>
          <p:cNvPr id="699" name="Google Shape;699;p27"/>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5071655" y="4522852"/>
            <a:ext cx="794400" cy="176829"/>
          </a:xfrm>
          <a:prstGeom prst="rect">
            <a:avLst/>
          </a:prstGeom>
          <a:noFill/>
          <a:ln>
            <a:noFill/>
          </a:ln>
        </p:spPr>
      </p:pic>
      <p:pic>
        <p:nvPicPr>
          <p:cNvPr id="700" name="Google Shape;700;p27"/>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8704570" y="4468602"/>
            <a:ext cx="364500" cy="285329"/>
          </a:xfrm>
          <a:prstGeom prst="rect">
            <a:avLst/>
          </a:prstGeom>
          <a:noFill/>
          <a:ln>
            <a:noFill/>
          </a:ln>
        </p:spPr>
      </p:pic>
      <p:pic>
        <p:nvPicPr>
          <p:cNvPr id="701" name="Google Shape;701;p27" descr="logo_ebay-300x184.png"/>
          <p:cNvPicPr preferRelativeResize="0"/>
          <p:nvPr/>
        </p:nvPicPr>
        <p:blipFill rotWithShape="1">
          <a:blip r:embed="rId103">
            <a:alphaModFix/>
          </a:blip>
          <a:srcRect/>
          <a:stretch/>
        </p:blipFill>
        <p:spPr>
          <a:xfrm>
            <a:off x="806742" y="4474166"/>
            <a:ext cx="446700" cy="274200"/>
          </a:xfrm>
          <a:prstGeom prst="rect">
            <a:avLst/>
          </a:prstGeom>
          <a:noFill/>
          <a:ln>
            <a:noFill/>
          </a:ln>
        </p:spPr>
      </p:pic>
      <p:pic>
        <p:nvPicPr>
          <p:cNvPr id="702" name="Google Shape;702;p27"/>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7720553" y="4016716"/>
            <a:ext cx="414900" cy="336957"/>
          </a:xfrm>
          <a:prstGeom prst="rect">
            <a:avLst/>
          </a:prstGeom>
          <a:noFill/>
          <a:ln>
            <a:noFill/>
          </a:ln>
        </p:spPr>
      </p:pic>
      <p:pic>
        <p:nvPicPr>
          <p:cNvPr id="703" name="Google Shape;703;p27"/>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3672133" y="4441063"/>
            <a:ext cx="403200" cy="340408"/>
          </a:xfrm>
          <a:prstGeom prst="rect">
            <a:avLst/>
          </a:prstGeom>
          <a:noFill/>
          <a:ln>
            <a:noFill/>
          </a:ln>
        </p:spPr>
      </p:pic>
      <p:pic>
        <p:nvPicPr>
          <p:cNvPr id="704" name="Google Shape;704;p27"/>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67295" y="4518251"/>
            <a:ext cx="548699" cy="186032"/>
          </a:xfrm>
          <a:prstGeom prst="rect">
            <a:avLst/>
          </a:prstGeom>
          <a:noFill/>
          <a:ln>
            <a:noFill/>
          </a:ln>
        </p:spPr>
      </p:pic>
      <p:pic>
        <p:nvPicPr>
          <p:cNvPr id="705" name="Google Shape;705;p27"/>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8362847" y="4050167"/>
            <a:ext cx="710700" cy="270055"/>
          </a:xfrm>
          <a:prstGeom prst="rect">
            <a:avLst/>
          </a:prstGeom>
          <a:noFill/>
          <a:ln>
            <a:noFill/>
          </a:ln>
        </p:spPr>
      </p:pic>
      <p:pic>
        <p:nvPicPr>
          <p:cNvPr id="706" name="Google Shape;706;p27"/>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1444190" y="4524813"/>
            <a:ext cx="594299" cy="172908"/>
          </a:xfrm>
          <a:prstGeom prst="rect">
            <a:avLst/>
          </a:prstGeom>
          <a:noFill/>
          <a:ln>
            <a:noFill/>
          </a:ln>
        </p:spPr>
      </p:pic>
      <p:pic>
        <p:nvPicPr>
          <p:cNvPr id="707" name="Google Shape;707;p27"/>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2866685" y="4502339"/>
            <a:ext cx="614700" cy="217856"/>
          </a:xfrm>
          <a:prstGeom prst="rect">
            <a:avLst/>
          </a:prstGeom>
          <a:noFill/>
          <a:ln>
            <a:noFill/>
          </a:ln>
        </p:spPr>
      </p:pic>
      <p:pic>
        <p:nvPicPr>
          <p:cNvPr id="708" name="Google Shape;708;p27"/>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181847" y="4472169"/>
            <a:ext cx="331975" cy="278196"/>
          </a:xfrm>
          <a:prstGeom prst="rect">
            <a:avLst/>
          </a:prstGeom>
          <a:noFill/>
          <a:ln>
            <a:noFill/>
          </a:ln>
        </p:spPr>
      </p:pic>
      <p:pic>
        <p:nvPicPr>
          <p:cNvPr id="709" name="Google Shape;709;p27"/>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7505399" y="4525456"/>
            <a:ext cx="485700" cy="171621"/>
          </a:xfrm>
          <a:prstGeom prst="rect">
            <a:avLst/>
          </a:prstGeom>
          <a:noFill/>
          <a:ln>
            <a:noFill/>
          </a:ln>
        </p:spPr>
      </p:pic>
      <p:pic>
        <p:nvPicPr>
          <p:cNvPr id="710" name="Google Shape;710;p27"/>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198889" y="3228092"/>
            <a:ext cx="331975" cy="315158"/>
          </a:xfrm>
          <a:prstGeom prst="rect">
            <a:avLst/>
          </a:prstGeom>
          <a:noFill/>
          <a:ln>
            <a:noFill/>
          </a:ln>
        </p:spPr>
      </p:pic>
      <p:pic>
        <p:nvPicPr>
          <p:cNvPr id="711" name="Google Shape;711;p27"/>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1587750" y="3997951"/>
            <a:ext cx="364500" cy="374486"/>
          </a:xfrm>
          <a:prstGeom prst="rect">
            <a:avLst/>
          </a:prstGeom>
          <a:noFill/>
          <a:ln>
            <a:noFill/>
          </a:ln>
        </p:spPr>
      </p:pic>
      <p:pic>
        <p:nvPicPr>
          <p:cNvPr id="712" name="Google Shape;712;p27"/>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499470" y="2364149"/>
            <a:ext cx="548700" cy="337317"/>
          </a:xfrm>
          <a:prstGeom prst="rect">
            <a:avLst/>
          </a:prstGeom>
          <a:noFill/>
          <a:ln>
            <a:noFill/>
          </a:ln>
        </p:spPr>
      </p:pic>
      <p:pic>
        <p:nvPicPr>
          <p:cNvPr id="713" name="Google Shape;713;p27"/>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6091714" y="3656963"/>
            <a:ext cx="710700" cy="175305"/>
          </a:xfrm>
          <a:prstGeom prst="rect">
            <a:avLst/>
          </a:prstGeom>
          <a:noFill/>
          <a:ln>
            <a:noFill/>
          </a:ln>
        </p:spPr>
      </p:pic>
      <p:pic>
        <p:nvPicPr>
          <p:cNvPr id="714" name="Google Shape;714;p27"/>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6416748" y="1635315"/>
            <a:ext cx="485700" cy="174868"/>
          </a:xfrm>
          <a:prstGeom prst="rect">
            <a:avLst/>
          </a:prstGeom>
          <a:noFill/>
          <a:ln>
            <a:noFill/>
          </a:ln>
        </p:spPr>
      </p:pic>
      <p:pic>
        <p:nvPicPr>
          <p:cNvPr id="715" name="Google Shape;715;p27"/>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672290" y="2378099"/>
            <a:ext cx="548700" cy="309417"/>
          </a:xfrm>
          <a:prstGeom prst="rect">
            <a:avLst/>
          </a:prstGeom>
          <a:noFill/>
          <a:ln>
            <a:noFill/>
          </a:ln>
        </p:spPr>
      </p:pic>
      <p:pic>
        <p:nvPicPr>
          <p:cNvPr id="716" name="Google Shape;716;p27"/>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4592895" y="3653888"/>
            <a:ext cx="663900" cy="181456"/>
          </a:xfrm>
          <a:prstGeom prst="rect">
            <a:avLst/>
          </a:prstGeom>
          <a:noFill/>
          <a:ln>
            <a:noFill/>
          </a:ln>
        </p:spPr>
      </p:pic>
      <p:pic>
        <p:nvPicPr>
          <p:cNvPr id="717" name="Google Shape;717;p27"/>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229237" y="4474521"/>
            <a:ext cx="446700" cy="273491"/>
          </a:xfrm>
          <a:prstGeom prst="rect">
            <a:avLst/>
          </a:prstGeom>
          <a:noFill/>
          <a:ln>
            <a:noFill/>
          </a:ln>
        </p:spPr>
      </p:pic>
      <p:pic>
        <p:nvPicPr>
          <p:cNvPr id="718" name="Google Shape;718;p27"/>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130265" y="1189783"/>
            <a:ext cx="446700" cy="340113"/>
          </a:xfrm>
          <a:prstGeom prst="rect">
            <a:avLst/>
          </a:prstGeom>
          <a:noFill/>
          <a:ln>
            <a:noFill/>
          </a:ln>
        </p:spPr>
      </p:pic>
      <p:pic>
        <p:nvPicPr>
          <p:cNvPr id="719" name="Google Shape;719;p27"/>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24750" y="879500"/>
            <a:ext cx="743700" cy="218152"/>
          </a:xfrm>
          <a:prstGeom prst="rect">
            <a:avLst/>
          </a:prstGeom>
          <a:noFill/>
          <a:ln>
            <a:noFill/>
          </a:ln>
        </p:spPr>
      </p:pic>
      <p:pic>
        <p:nvPicPr>
          <p:cNvPr id="720" name="Google Shape;720;p27"/>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8629890" y="851495"/>
            <a:ext cx="414900" cy="274163"/>
          </a:xfrm>
          <a:prstGeom prst="rect">
            <a:avLst/>
          </a:prstGeom>
          <a:noFill/>
          <a:ln>
            <a:noFill/>
          </a:ln>
        </p:spPr>
      </p:pic>
      <p:pic>
        <p:nvPicPr>
          <p:cNvPr id="721" name="Google Shape;721;p27"/>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8464175" y="2914314"/>
            <a:ext cx="594000" cy="130689"/>
          </a:xfrm>
          <a:prstGeom prst="rect">
            <a:avLst/>
          </a:prstGeom>
          <a:noFill/>
          <a:ln>
            <a:noFill/>
          </a:ln>
        </p:spPr>
      </p:pic>
      <p:pic>
        <p:nvPicPr>
          <p:cNvPr id="722" name="Google Shape;722;p27"/>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6379358" y="1182577"/>
            <a:ext cx="446700" cy="354524"/>
          </a:xfrm>
          <a:prstGeom prst="rect">
            <a:avLst/>
          </a:prstGeom>
          <a:noFill/>
          <a:ln>
            <a:noFill/>
          </a:ln>
        </p:spPr>
      </p:pic>
      <p:pic>
        <p:nvPicPr>
          <p:cNvPr id="723" name="Google Shape;723;p27"/>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5051980" y="1598814"/>
            <a:ext cx="403200" cy="247869"/>
          </a:xfrm>
          <a:prstGeom prst="rect">
            <a:avLst/>
          </a:prstGeom>
          <a:noFill/>
          <a:ln>
            <a:noFill/>
          </a:ln>
        </p:spPr>
      </p:pic>
      <p:pic>
        <p:nvPicPr>
          <p:cNvPr id="724" name="Google Shape;724;p27"/>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595643" y="909929"/>
            <a:ext cx="548700" cy="157293"/>
          </a:xfrm>
          <a:prstGeom prst="rect">
            <a:avLst/>
          </a:prstGeom>
          <a:noFill/>
          <a:ln>
            <a:noFill/>
          </a:ln>
        </p:spPr>
      </p:pic>
      <p:pic>
        <p:nvPicPr>
          <p:cNvPr id="725" name="Google Shape;725;p27"/>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8608025" y="3303701"/>
            <a:ext cx="501900" cy="163940"/>
          </a:xfrm>
          <a:prstGeom prst="rect">
            <a:avLst/>
          </a:prstGeom>
          <a:noFill/>
          <a:ln>
            <a:noFill/>
          </a:ln>
        </p:spPr>
      </p:pic>
      <p:pic>
        <p:nvPicPr>
          <p:cNvPr id="726" name="Google Shape;726;p27"/>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5148546" y="1221539"/>
            <a:ext cx="414900" cy="276600"/>
          </a:xfrm>
          <a:prstGeom prst="rect">
            <a:avLst/>
          </a:prstGeom>
          <a:noFill/>
          <a:ln>
            <a:noFill/>
          </a:ln>
        </p:spPr>
      </p:pic>
      <p:pic>
        <p:nvPicPr>
          <p:cNvPr id="727" name="Google Shape;727;p27"/>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6884773" y="3685036"/>
            <a:ext cx="794400" cy="119160"/>
          </a:xfrm>
          <a:prstGeom prst="rect">
            <a:avLst/>
          </a:prstGeom>
          <a:noFill/>
          <a:ln>
            <a:noFill/>
          </a:ln>
        </p:spPr>
      </p:pic>
      <p:pic>
        <p:nvPicPr>
          <p:cNvPr id="728" name="Google Shape;728;p27"/>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71883" y="2793533"/>
            <a:ext cx="446700" cy="372250"/>
          </a:xfrm>
          <a:prstGeom prst="rect">
            <a:avLst/>
          </a:prstGeom>
          <a:noFill/>
          <a:ln>
            <a:noFill/>
          </a:ln>
        </p:spPr>
      </p:pic>
      <p:pic>
        <p:nvPicPr>
          <p:cNvPr id="729" name="Google Shape;729;p27"/>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5903309" y="2901552"/>
            <a:ext cx="794400" cy="156212"/>
          </a:xfrm>
          <a:prstGeom prst="rect">
            <a:avLst/>
          </a:prstGeom>
          <a:noFill/>
          <a:ln>
            <a:noFill/>
          </a:ln>
        </p:spPr>
      </p:pic>
      <p:pic>
        <p:nvPicPr>
          <p:cNvPr id="730" name="Google Shape;730;p27"/>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7650427" y="3223526"/>
            <a:ext cx="471300" cy="324289"/>
          </a:xfrm>
          <a:prstGeom prst="rect">
            <a:avLst/>
          </a:prstGeom>
          <a:noFill/>
          <a:ln>
            <a:noFill/>
          </a:ln>
        </p:spPr>
      </p:pic>
    </p:spTree>
    <p:extLst>
      <p:ext uri="{BB962C8B-B14F-4D97-AF65-F5344CB8AC3E}">
        <p14:creationId xmlns:p14="http://schemas.microsoft.com/office/powerpoint/2010/main" val="1024765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2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t>500+ </a:t>
            </a:r>
            <a:r>
              <a:rPr lang="en-US" altLang="zh-CN" dirty="0">
                <a:solidFill>
                  <a:srgbClr val="000000"/>
                </a:solidFill>
              </a:rPr>
              <a:t>会员，且数量不断增长（白银会员，2）</a:t>
            </a:r>
            <a:endParaRPr dirty="0"/>
          </a:p>
        </p:txBody>
      </p:sp>
      <p:pic>
        <p:nvPicPr>
          <p:cNvPr id="737" name="Google Shape;737;p28"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t="19266" b="22614"/>
          <a:stretch/>
        </p:blipFill>
        <p:spPr>
          <a:xfrm>
            <a:off x="7529862" y="4083043"/>
            <a:ext cx="540900" cy="192300"/>
          </a:xfrm>
          <a:prstGeom prst="rect">
            <a:avLst/>
          </a:prstGeom>
          <a:noFill/>
          <a:ln>
            <a:noFill/>
          </a:ln>
        </p:spPr>
      </p:pic>
      <p:pic>
        <p:nvPicPr>
          <p:cNvPr id="738" name="Google Shape;738;p28" descr="juniper-networks-blue-png.png"/>
          <p:cNvPicPr preferRelativeResize="0"/>
          <p:nvPr/>
        </p:nvPicPr>
        <p:blipFill rotWithShape="1">
          <a:blip r:embed="rId4">
            <a:alphaModFix/>
          </a:blip>
          <a:srcRect/>
          <a:stretch/>
        </p:blipFill>
        <p:spPr>
          <a:xfrm>
            <a:off x="2386798" y="2837799"/>
            <a:ext cx="635700" cy="211500"/>
          </a:xfrm>
          <a:prstGeom prst="rect">
            <a:avLst/>
          </a:prstGeom>
          <a:noFill/>
          <a:ln>
            <a:noFill/>
          </a:ln>
        </p:spPr>
      </p:pic>
      <p:pic>
        <p:nvPicPr>
          <p:cNvPr id="739" name="Google Shape;739;p2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2375" y="3696407"/>
            <a:ext cx="670200" cy="239488"/>
          </a:xfrm>
          <a:prstGeom prst="rect">
            <a:avLst/>
          </a:prstGeom>
          <a:noFill/>
          <a:ln>
            <a:noFill/>
          </a:ln>
        </p:spPr>
      </p:pic>
      <p:pic>
        <p:nvPicPr>
          <p:cNvPr id="740" name="Google Shape;740;p28" descr="LOGO-KINVOLK-Green_Isotype.png"/>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143745" y="2774967"/>
            <a:ext cx="277000" cy="337163"/>
          </a:xfrm>
          <a:prstGeom prst="rect">
            <a:avLst/>
          </a:prstGeom>
          <a:noFill/>
          <a:ln>
            <a:noFill/>
          </a:ln>
        </p:spPr>
      </p:pic>
      <p:pic>
        <p:nvPicPr>
          <p:cNvPr id="741" name="Google Shape;741;p2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0599" y="2872088"/>
            <a:ext cx="728701" cy="142921"/>
          </a:xfrm>
          <a:prstGeom prst="rect">
            <a:avLst/>
          </a:prstGeom>
          <a:noFill/>
          <a:ln>
            <a:noFill/>
          </a:ln>
        </p:spPr>
      </p:pic>
      <p:pic>
        <p:nvPicPr>
          <p:cNvPr id="742" name="Google Shape;742;p2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050681" y="2762695"/>
            <a:ext cx="355200" cy="361708"/>
          </a:xfrm>
          <a:prstGeom prst="rect">
            <a:avLst/>
          </a:prstGeom>
          <a:noFill/>
          <a:ln>
            <a:noFill/>
          </a:ln>
        </p:spPr>
      </p:pic>
      <p:pic>
        <p:nvPicPr>
          <p:cNvPr id="743" name="Google Shape;743;p2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523756" y="4129636"/>
            <a:ext cx="670200" cy="99115"/>
          </a:xfrm>
          <a:prstGeom prst="rect">
            <a:avLst/>
          </a:prstGeom>
          <a:noFill/>
          <a:ln>
            <a:noFill/>
          </a:ln>
        </p:spPr>
      </p:pic>
      <p:pic>
        <p:nvPicPr>
          <p:cNvPr id="744" name="Google Shape;744;p2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320559" y="4511774"/>
            <a:ext cx="663901" cy="151562"/>
          </a:xfrm>
          <a:prstGeom prst="rect">
            <a:avLst/>
          </a:prstGeom>
          <a:noFill/>
          <a:ln>
            <a:noFill/>
          </a:ln>
        </p:spPr>
      </p:pic>
      <p:pic>
        <p:nvPicPr>
          <p:cNvPr id="745" name="Google Shape;745;p2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978291" y="2837262"/>
            <a:ext cx="501900" cy="212572"/>
          </a:xfrm>
          <a:prstGeom prst="rect">
            <a:avLst/>
          </a:prstGeom>
          <a:noFill/>
          <a:ln>
            <a:noFill/>
          </a:ln>
        </p:spPr>
      </p:pic>
      <p:pic>
        <p:nvPicPr>
          <p:cNvPr id="746" name="Google Shape;746;p2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386309" y="3279445"/>
            <a:ext cx="553199" cy="195500"/>
          </a:xfrm>
          <a:prstGeom prst="rect">
            <a:avLst/>
          </a:prstGeom>
          <a:noFill/>
          <a:ln>
            <a:noFill/>
          </a:ln>
        </p:spPr>
      </p:pic>
      <p:pic>
        <p:nvPicPr>
          <p:cNvPr id="747" name="Google Shape;747;p28"/>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448928" y="2859859"/>
            <a:ext cx="635700" cy="167380"/>
          </a:xfrm>
          <a:prstGeom prst="rect">
            <a:avLst/>
          </a:prstGeom>
          <a:noFill/>
          <a:ln>
            <a:noFill/>
          </a:ln>
        </p:spPr>
      </p:pic>
      <p:pic>
        <p:nvPicPr>
          <p:cNvPr id="748" name="Google Shape;748;p28"/>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2376" y="4467965"/>
            <a:ext cx="355150" cy="239182"/>
          </a:xfrm>
          <a:prstGeom prst="rect">
            <a:avLst/>
          </a:prstGeom>
          <a:noFill/>
          <a:ln>
            <a:noFill/>
          </a:ln>
        </p:spPr>
      </p:pic>
      <p:pic>
        <p:nvPicPr>
          <p:cNvPr id="749" name="Google Shape;749;p2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983990" y="3237325"/>
            <a:ext cx="540775" cy="279739"/>
          </a:xfrm>
          <a:prstGeom prst="rect">
            <a:avLst/>
          </a:prstGeom>
          <a:noFill/>
          <a:ln>
            <a:noFill/>
          </a:ln>
        </p:spPr>
      </p:pic>
      <p:pic>
        <p:nvPicPr>
          <p:cNvPr id="750" name="Google Shape;750;p28"/>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201489" y="2868808"/>
            <a:ext cx="670200" cy="149482"/>
          </a:xfrm>
          <a:prstGeom prst="rect">
            <a:avLst/>
          </a:prstGeom>
          <a:noFill/>
          <a:ln>
            <a:noFill/>
          </a:ln>
        </p:spPr>
      </p:pic>
      <p:pic>
        <p:nvPicPr>
          <p:cNvPr id="751" name="Google Shape;751;p28"/>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1013487" y="3206435"/>
            <a:ext cx="364500" cy="341519"/>
          </a:xfrm>
          <a:prstGeom prst="rect">
            <a:avLst/>
          </a:prstGeom>
          <a:noFill/>
          <a:ln>
            <a:noFill/>
          </a:ln>
        </p:spPr>
      </p:pic>
      <p:pic>
        <p:nvPicPr>
          <p:cNvPr id="752" name="Google Shape;752;p28"/>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6845510" y="3289332"/>
            <a:ext cx="840064" cy="175725"/>
          </a:xfrm>
          <a:prstGeom prst="rect">
            <a:avLst/>
          </a:prstGeom>
          <a:noFill/>
          <a:ln>
            <a:noFill/>
          </a:ln>
        </p:spPr>
      </p:pic>
      <p:pic>
        <p:nvPicPr>
          <p:cNvPr id="753" name="Google Shape;753;p28"/>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475308" y="4075752"/>
            <a:ext cx="471300" cy="206882"/>
          </a:xfrm>
          <a:prstGeom prst="rect">
            <a:avLst/>
          </a:prstGeom>
          <a:noFill/>
          <a:ln>
            <a:noFill/>
          </a:ln>
        </p:spPr>
      </p:pic>
      <p:pic>
        <p:nvPicPr>
          <p:cNvPr id="754" name="Google Shape;754;p2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901591" y="4067570"/>
            <a:ext cx="364500" cy="223246"/>
          </a:xfrm>
          <a:prstGeom prst="rect">
            <a:avLst/>
          </a:prstGeom>
          <a:noFill/>
          <a:ln>
            <a:noFill/>
          </a:ln>
        </p:spPr>
      </p:pic>
      <p:pic>
        <p:nvPicPr>
          <p:cNvPr id="755" name="Google Shape;755;p28"/>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5098089" y="4047045"/>
            <a:ext cx="548625" cy="264296"/>
          </a:xfrm>
          <a:prstGeom prst="rect">
            <a:avLst/>
          </a:prstGeom>
          <a:noFill/>
          <a:ln>
            <a:noFill/>
          </a:ln>
        </p:spPr>
      </p:pic>
      <p:pic>
        <p:nvPicPr>
          <p:cNvPr id="756" name="Google Shape;756;p2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279979" y="4094713"/>
            <a:ext cx="804650" cy="168960"/>
          </a:xfrm>
          <a:prstGeom prst="rect">
            <a:avLst/>
          </a:prstGeom>
          <a:noFill/>
          <a:ln>
            <a:noFill/>
          </a:ln>
        </p:spPr>
      </p:pic>
      <p:pic>
        <p:nvPicPr>
          <p:cNvPr id="757" name="Google Shape;757;p28"/>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530263" y="2864275"/>
            <a:ext cx="670200" cy="158547"/>
          </a:xfrm>
          <a:prstGeom prst="rect">
            <a:avLst/>
          </a:prstGeom>
          <a:noFill/>
          <a:ln>
            <a:noFill/>
          </a:ln>
        </p:spPr>
      </p:pic>
      <p:pic>
        <p:nvPicPr>
          <p:cNvPr id="758" name="Google Shape;758;p28"/>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2155824" y="4046090"/>
            <a:ext cx="355200" cy="266207"/>
          </a:xfrm>
          <a:prstGeom prst="rect">
            <a:avLst/>
          </a:prstGeom>
          <a:noFill/>
          <a:ln>
            <a:noFill/>
          </a:ln>
        </p:spPr>
      </p:pic>
      <p:pic>
        <p:nvPicPr>
          <p:cNvPr id="759" name="Google Shape;759;p2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3219521" y="4419595"/>
            <a:ext cx="446700" cy="335921"/>
          </a:xfrm>
          <a:prstGeom prst="rect">
            <a:avLst/>
          </a:prstGeom>
          <a:noFill/>
          <a:ln>
            <a:noFill/>
          </a:ln>
        </p:spPr>
      </p:pic>
      <p:pic>
        <p:nvPicPr>
          <p:cNvPr id="760" name="Google Shape;760;p28"/>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613318" y="3278786"/>
            <a:ext cx="471300" cy="196818"/>
          </a:xfrm>
          <a:prstGeom prst="rect">
            <a:avLst/>
          </a:prstGeom>
          <a:noFill/>
          <a:ln>
            <a:noFill/>
          </a:ln>
        </p:spPr>
      </p:pic>
      <p:pic>
        <p:nvPicPr>
          <p:cNvPr id="761" name="Google Shape;761;p28"/>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455806" y="3695367"/>
            <a:ext cx="553200" cy="241567"/>
          </a:xfrm>
          <a:prstGeom prst="rect">
            <a:avLst/>
          </a:prstGeom>
          <a:noFill/>
          <a:ln>
            <a:noFill/>
          </a:ln>
        </p:spPr>
      </p:pic>
      <p:pic>
        <p:nvPicPr>
          <p:cNvPr id="762" name="Google Shape;762;p2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720240" y="4134624"/>
            <a:ext cx="594300" cy="89140"/>
          </a:xfrm>
          <a:prstGeom prst="rect">
            <a:avLst/>
          </a:prstGeom>
          <a:noFill/>
          <a:ln>
            <a:noFill/>
          </a:ln>
        </p:spPr>
      </p:pic>
      <p:pic>
        <p:nvPicPr>
          <p:cNvPr id="763" name="Google Shape;763;p2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4086977" y="3682254"/>
            <a:ext cx="471300" cy="267793"/>
          </a:xfrm>
          <a:prstGeom prst="rect">
            <a:avLst/>
          </a:prstGeom>
          <a:noFill/>
          <a:ln>
            <a:noFill/>
          </a:ln>
        </p:spPr>
      </p:pic>
      <p:pic>
        <p:nvPicPr>
          <p:cNvPr id="764" name="Google Shape;764;p28"/>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7842033" y="3298137"/>
            <a:ext cx="614825" cy="158115"/>
          </a:xfrm>
          <a:prstGeom prst="rect">
            <a:avLst/>
          </a:prstGeom>
          <a:noFill/>
          <a:ln>
            <a:noFill/>
          </a:ln>
        </p:spPr>
      </p:pic>
      <p:pic>
        <p:nvPicPr>
          <p:cNvPr id="765" name="Google Shape;765;p28"/>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855930" y="4090957"/>
            <a:ext cx="670200" cy="176473"/>
          </a:xfrm>
          <a:prstGeom prst="rect">
            <a:avLst/>
          </a:prstGeom>
          <a:noFill/>
          <a:ln>
            <a:noFill/>
          </a:ln>
        </p:spPr>
      </p:pic>
      <p:pic>
        <p:nvPicPr>
          <p:cNvPr id="766" name="Google Shape;766;p2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912326" y="2311203"/>
            <a:ext cx="403200" cy="251992"/>
          </a:xfrm>
          <a:prstGeom prst="rect">
            <a:avLst/>
          </a:prstGeom>
          <a:noFill/>
          <a:ln>
            <a:noFill/>
          </a:ln>
        </p:spPr>
      </p:pic>
      <p:pic>
        <p:nvPicPr>
          <p:cNvPr id="767" name="Google Shape;767;p2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735346" y="4079704"/>
            <a:ext cx="585300" cy="198979"/>
          </a:xfrm>
          <a:prstGeom prst="rect">
            <a:avLst/>
          </a:prstGeom>
          <a:noFill/>
          <a:ln>
            <a:noFill/>
          </a:ln>
        </p:spPr>
      </p:pic>
      <p:pic>
        <p:nvPicPr>
          <p:cNvPr id="768" name="Google Shape;768;p28"/>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534447" y="3284656"/>
            <a:ext cx="804650" cy="185078"/>
          </a:xfrm>
          <a:prstGeom prst="rect">
            <a:avLst/>
          </a:prstGeom>
          <a:noFill/>
          <a:ln>
            <a:noFill/>
          </a:ln>
        </p:spPr>
      </p:pic>
      <p:pic>
        <p:nvPicPr>
          <p:cNvPr id="769" name="Google Shape;769;p2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118697" y="3724989"/>
            <a:ext cx="804625" cy="182323"/>
          </a:xfrm>
          <a:prstGeom prst="rect">
            <a:avLst/>
          </a:prstGeom>
          <a:noFill/>
          <a:ln>
            <a:noFill/>
          </a:ln>
        </p:spPr>
      </p:pic>
      <p:pic>
        <p:nvPicPr>
          <p:cNvPr id="770" name="Google Shape;770;p28"/>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018851" y="3295653"/>
            <a:ext cx="670200" cy="163084"/>
          </a:xfrm>
          <a:prstGeom prst="rect">
            <a:avLst/>
          </a:prstGeom>
          <a:noFill/>
          <a:ln>
            <a:noFill/>
          </a:ln>
        </p:spPr>
      </p:pic>
      <p:pic>
        <p:nvPicPr>
          <p:cNvPr id="771" name="Google Shape;771;p28"/>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599736" y="2875417"/>
            <a:ext cx="670200" cy="136263"/>
          </a:xfrm>
          <a:prstGeom prst="rect">
            <a:avLst/>
          </a:prstGeom>
          <a:noFill/>
          <a:ln>
            <a:noFill/>
          </a:ln>
        </p:spPr>
      </p:pic>
      <p:pic>
        <p:nvPicPr>
          <p:cNvPr id="772" name="Google Shape;772;p28"/>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1682298" y="4414165"/>
            <a:ext cx="403200" cy="346780"/>
          </a:xfrm>
          <a:prstGeom prst="rect">
            <a:avLst/>
          </a:prstGeom>
          <a:noFill/>
          <a:ln>
            <a:noFill/>
          </a:ln>
        </p:spPr>
      </p:pic>
      <p:pic>
        <p:nvPicPr>
          <p:cNvPr id="773" name="Google Shape;773;p28"/>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360742" y="3703220"/>
            <a:ext cx="594300" cy="225861"/>
          </a:xfrm>
          <a:prstGeom prst="rect">
            <a:avLst/>
          </a:prstGeom>
          <a:noFill/>
          <a:ln>
            <a:noFill/>
          </a:ln>
        </p:spPr>
      </p:pic>
      <p:pic>
        <p:nvPicPr>
          <p:cNvPr id="774" name="Google Shape;774;p28"/>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603086" y="3694370"/>
            <a:ext cx="594000" cy="243562"/>
          </a:xfrm>
          <a:prstGeom prst="rect">
            <a:avLst/>
          </a:prstGeom>
          <a:noFill/>
          <a:ln>
            <a:noFill/>
          </a:ln>
        </p:spPr>
      </p:pic>
      <p:pic>
        <p:nvPicPr>
          <p:cNvPr id="775" name="Google Shape;775;p2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379454" y="2814781"/>
            <a:ext cx="585300" cy="257536"/>
          </a:xfrm>
          <a:prstGeom prst="rect">
            <a:avLst/>
          </a:prstGeom>
          <a:noFill/>
          <a:ln>
            <a:noFill/>
          </a:ln>
        </p:spPr>
      </p:pic>
      <p:pic>
        <p:nvPicPr>
          <p:cNvPr id="776" name="Google Shape;776;p2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613317" y="3758963"/>
            <a:ext cx="471301" cy="114375"/>
          </a:xfrm>
          <a:prstGeom prst="rect">
            <a:avLst/>
          </a:prstGeom>
          <a:noFill/>
          <a:ln>
            <a:noFill/>
          </a:ln>
        </p:spPr>
      </p:pic>
      <p:pic>
        <p:nvPicPr>
          <p:cNvPr id="777" name="Google Shape;777;p28"/>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642587" y="4497213"/>
            <a:ext cx="804650" cy="180684"/>
          </a:xfrm>
          <a:prstGeom prst="rect">
            <a:avLst/>
          </a:prstGeom>
          <a:noFill/>
          <a:ln>
            <a:noFill/>
          </a:ln>
        </p:spPr>
      </p:pic>
      <p:pic>
        <p:nvPicPr>
          <p:cNvPr id="778" name="Google Shape;778;p2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681224" y="3255592"/>
            <a:ext cx="548625" cy="243205"/>
          </a:xfrm>
          <a:prstGeom prst="rect">
            <a:avLst/>
          </a:prstGeom>
          <a:noFill/>
          <a:ln>
            <a:noFill/>
          </a:ln>
        </p:spPr>
      </p:pic>
      <p:pic>
        <p:nvPicPr>
          <p:cNvPr id="779" name="Google Shape;779;p2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2378" y="3288681"/>
            <a:ext cx="804650" cy="177027"/>
          </a:xfrm>
          <a:prstGeom prst="rect">
            <a:avLst/>
          </a:prstGeom>
          <a:noFill/>
          <a:ln>
            <a:noFill/>
          </a:ln>
        </p:spPr>
      </p:pic>
      <p:pic>
        <p:nvPicPr>
          <p:cNvPr id="780" name="Google Shape;780;p2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095967" y="3283947"/>
            <a:ext cx="766425" cy="186495"/>
          </a:xfrm>
          <a:prstGeom prst="rect">
            <a:avLst/>
          </a:prstGeom>
          <a:noFill/>
          <a:ln>
            <a:noFill/>
          </a:ln>
        </p:spPr>
      </p:pic>
      <p:pic>
        <p:nvPicPr>
          <p:cNvPr id="781" name="Google Shape;781;p2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659182" y="2775602"/>
            <a:ext cx="548625" cy="335893"/>
          </a:xfrm>
          <a:prstGeom prst="rect">
            <a:avLst/>
          </a:prstGeom>
          <a:noFill/>
          <a:ln>
            <a:noFill/>
          </a:ln>
        </p:spPr>
      </p:pic>
      <p:pic>
        <p:nvPicPr>
          <p:cNvPr id="782" name="Google Shape;782;p28"/>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6845450" y="3684244"/>
            <a:ext cx="446700" cy="263813"/>
          </a:xfrm>
          <a:prstGeom prst="rect">
            <a:avLst/>
          </a:prstGeom>
          <a:noFill/>
          <a:ln>
            <a:noFill/>
          </a:ln>
        </p:spPr>
      </p:pic>
      <p:pic>
        <p:nvPicPr>
          <p:cNvPr id="783" name="Google Shape;783;p28"/>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495556" y="3208975"/>
            <a:ext cx="331975" cy="336440"/>
          </a:xfrm>
          <a:prstGeom prst="rect">
            <a:avLst/>
          </a:prstGeom>
          <a:noFill/>
          <a:ln>
            <a:noFill/>
          </a:ln>
        </p:spPr>
      </p:pic>
      <p:pic>
        <p:nvPicPr>
          <p:cNvPr id="784" name="Google Shape;784;p28"/>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067119" y="3712683"/>
            <a:ext cx="614675" cy="206935"/>
          </a:xfrm>
          <a:prstGeom prst="rect">
            <a:avLst/>
          </a:prstGeom>
          <a:noFill/>
          <a:ln>
            <a:noFill/>
          </a:ln>
        </p:spPr>
      </p:pic>
      <p:pic>
        <p:nvPicPr>
          <p:cNvPr id="785" name="Google Shape;785;p28"/>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403172" y="4045272"/>
            <a:ext cx="485700" cy="267843"/>
          </a:xfrm>
          <a:prstGeom prst="rect">
            <a:avLst/>
          </a:prstGeom>
          <a:noFill/>
          <a:ln>
            <a:noFill/>
          </a:ln>
        </p:spPr>
      </p:pic>
      <p:pic>
        <p:nvPicPr>
          <p:cNvPr id="786" name="Google Shape;786;p28" descr="logo_goldmansachs-300x184.png"/>
          <p:cNvPicPr preferRelativeResize="0"/>
          <p:nvPr/>
        </p:nvPicPr>
        <p:blipFill rotWithShape="1">
          <a:blip r:embed="rId52">
            <a:alphaModFix/>
          </a:blip>
          <a:srcRect/>
          <a:stretch/>
        </p:blipFill>
        <p:spPr>
          <a:xfrm>
            <a:off x="3053990" y="1428352"/>
            <a:ext cx="485700" cy="297900"/>
          </a:xfrm>
          <a:prstGeom prst="rect">
            <a:avLst/>
          </a:prstGeom>
          <a:noFill/>
          <a:ln>
            <a:noFill/>
          </a:ln>
        </p:spPr>
      </p:pic>
      <p:pic>
        <p:nvPicPr>
          <p:cNvPr id="787" name="Google Shape;787;p28"/>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11966" y="1392425"/>
            <a:ext cx="414901" cy="369755"/>
          </a:xfrm>
          <a:prstGeom prst="rect">
            <a:avLst/>
          </a:prstGeom>
          <a:noFill/>
          <a:ln>
            <a:noFill/>
          </a:ln>
        </p:spPr>
      </p:pic>
      <p:pic>
        <p:nvPicPr>
          <p:cNvPr id="788" name="Google Shape;788;p2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269647" y="1810853"/>
            <a:ext cx="501900" cy="358512"/>
          </a:xfrm>
          <a:prstGeom prst="rect">
            <a:avLst/>
          </a:prstGeom>
          <a:noFill/>
          <a:ln>
            <a:noFill/>
          </a:ln>
        </p:spPr>
      </p:pic>
      <p:pic>
        <p:nvPicPr>
          <p:cNvPr id="789" name="Google Shape;789;p28" descr="unnamed.png"/>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151656" y="1893235"/>
            <a:ext cx="446700" cy="193747"/>
          </a:xfrm>
          <a:prstGeom prst="rect">
            <a:avLst/>
          </a:prstGeom>
          <a:noFill/>
          <a:ln>
            <a:noFill/>
          </a:ln>
        </p:spPr>
      </p:pic>
      <p:pic>
        <p:nvPicPr>
          <p:cNvPr id="790" name="Google Shape;790;p28"/>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180162" y="986147"/>
            <a:ext cx="277925" cy="249817"/>
          </a:xfrm>
          <a:prstGeom prst="rect">
            <a:avLst/>
          </a:prstGeom>
          <a:noFill/>
          <a:ln>
            <a:noFill/>
          </a:ln>
        </p:spPr>
      </p:pic>
      <p:pic>
        <p:nvPicPr>
          <p:cNvPr id="791" name="Google Shape;791;p28"/>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10880" y="1025603"/>
            <a:ext cx="899700" cy="170906"/>
          </a:xfrm>
          <a:prstGeom prst="rect">
            <a:avLst/>
          </a:prstGeom>
          <a:noFill/>
          <a:ln>
            <a:noFill/>
          </a:ln>
        </p:spPr>
      </p:pic>
      <p:pic>
        <p:nvPicPr>
          <p:cNvPr id="792" name="Google Shape;792;p28"/>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7681216" y="1898033"/>
            <a:ext cx="501900" cy="184151"/>
          </a:xfrm>
          <a:prstGeom prst="rect">
            <a:avLst/>
          </a:prstGeom>
          <a:noFill/>
          <a:ln>
            <a:noFill/>
          </a:ln>
        </p:spPr>
      </p:pic>
      <p:pic>
        <p:nvPicPr>
          <p:cNvPr id="793" name="Google Shape;793;p28"/>
          <p:cNvPicPr preferRelativeResize="0"/>
          <p:nvPr/>
        </p:nvPicPr>
        <p:blipFill rotWithShape="1">
          <a:blip r:embed="rId59">
            <a:alphaModFix/>
          </a:blip>
          <a:srcRect/>
          <a:stretch/>
        </p:blipFill>
        <p:spPr>
          <a:xfrm>
            <a:off x="8563225" y="1824508"/>
            <a:ext cx="540900" cy="331200"/>
          </a:xfrm>
          <a:prstGeom prst="rect">
            <a:avLst/>
          </a:prstGeom>
          <a:noFill/>
          <a:ln>
            <a:noFill/>
          </a:ln>
        </p:spPr>
      </p:pic>
      <p:pic>
        <p:nvPicPr>
          <p:cNvPr id="794" name="Google Shape;794;p28"/>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911774" y="1917010"/>
            <a:ext cx="594300" cy="146198"/>
          </a:xfrm>
          <a:prstGeom prst="rect">
            <a:avLst/>
          </a:prstGeom>
          <a:noFill/>
          <a:ln>
            <a:noFill/>
          </a:ln>
        </p:spPr>
      </p:pic>
      <p:pic>
        <p:nvPicPr>
          <p:cNvPr id="795" name="Google Shape;795;p28"/>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1029646" y="1794399"/>
            <a:ext cx="403200" cy="391418"/>
          </a:xfrm>
          <a:prstGeom prst="rect">
            <a:avLst/>
          </a:prstGeom>
          <a:noFill/>
          <a:ln>
            <a:noFill/>
          </a:ln>
        </p:spPr>
      </p:pic>
      <p:pic>
        <p:nvPicPr>
          <p:cNvPr id="796" name="Google Shape;796;p28"/>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525039" y="1827179"/>
            <a:ext cx="364500" cy="325859"/>
          </a:xfrm>
          <a:prstGeom prst="rect">
            <a:avLst/>
          </a:prstGeom>
          <a:noFill/>
          <a:ln>
            <a:noFill/>
          </a:ln>
        </p:spPr>
      </p:pic>
      <p:pic>
        <p:nvPicPr>
          <p:cNvPr id="797" name="Google Shape;797;p28"/>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1414015" y="2356679"/>
            <a:ext cx="804648" cy="161041"/>
          </a:xfrm>
          <a:prstGeom prst="rect">
            <a:avLst/>
          </a:prstGeom>
          <a:noFill/>
          <a:ln>
            <a:noFill/>
          </a:ln>
        </p:spPr>
      </p:pic>
      <p:pic>
        <p:nvPicPr>
          <p:cNvPr id="798" name="Google Shape;798;p28"/>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522467" y="2367182"/>
            <a:ext cx="728699" cy="140034"/>
          </a:xfrm>
          <a:prstGeom prst="rect">
            <a:avLst/>
          </a:prstGeom>
          <a:noFill/>
          <a:ln>
            <a:noFill/>
          </a:ln>
        </p:spPr>
      </p:pic>
      <p:pic>
        <p:nvPicPr>
          <p:cNvPr id="799" name="Google Shape;799;p28"/>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4468" y="2257050"/>
            <a:ext cx="355150" cy="360298"/>
          </a:xfrm>
          <a:prstGeom prst="rect">
            <a:avLst/>
          </a:prstGeom>
          <a:noFill/>
          <a:ln>
            <a:noFill/>
          </a:ln>
        </p:spPr>
      </p:pic>
      <p:pic>
        <p:nvPicPr>
          <p:cNvPr id="800" name="Google Shape;800;p28"/>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74867" y="1496588"/>
            <a:ext cx="471300" cy="161429"/>
          </a:xfrm>
          <a:prstGeom prst="rect">
            <a:avLst/>
          </a:prstGeom>
          <a:noFill/>
          <a:ln>
            <a:noFill/>
          </a:ln>
        </p:spPr>
      </p:pic>
      <p:pic>
        <p:nvPicPr>
          <p:cNvPr id="801" name="Google Shape;801;p28"/>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8279973" y="996532"/>
            <a:ext cx="804650" cy="229047"/>
          </a:xfrm>
          <a:prstGeom prst="rect">
            <a:avLst/>
          </a:prstGeom>
          <a:noFill/>
          <a:ln>
            <a:noFill/>
          </a:ln>
        </p:spPr>
      </p:pic>
      <p:pic>
        <p:nvPicPr>
          <p:cNvPr id="802" name="Google Shape;802;p28"/>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6074613" y="1507093"/>
            <a:ext cx="540775" cy="140417"/>
          </a:xfrm>
          <a:prstGeom prst="rect">
            <a:avLst/>
          </a:prstGeom>
          <a:noFill/>
          <a:ln>
            <a:noFill/>
          </a:ln>
        </p:spPr>
      </p:pic>
      <p:pic>
        <p:nvPicPr>
          <p:cNvPr id="803" name="Google Shape;803;p28"/>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7810887" y="1500495"/>
            <a:ext cx="501900" cy="153613"/>
          </a:xfrm>
          <a:prstGeom prst="rect">
            <a:avLst/>
          </a:prstGeom>
          <a:noFill/>
          <a:ln>
            <a:noFill/>
          </a:ln>
        </p:spPr>
      </p:pic>
      <p:pic>
        <p:nvPicPr>
          <p:cNvPr id="804" name="Google Shape;804;p28"/>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1812955" y="1826580"/>
            <a:ext cx="331975" cy="327057"/>
          </a:xfrm>
          <a:prstGeom prst="rect">
            <a:avLst/>
          </a:prstGeom>
          <a:noFill/>
          <a:ln>
            <a:noFill/>
          </a:ln>
        </p:spPr>
      </p:pic>
      <p:pic>
        <p:nvPicPr>
          <p:cNvPr id="805" name="Google Shape;805;p28"/>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578587" y="1454731"/>
            <a:ext cx="540775" cy="245141"/>
          </a:xfrm>
          <a:prstGeom prst="rect">
            <a:avLst/>
          </a:prstGeom>
          <a:noFill/>
          <a:ln>
            <a:noFill/>
          </a:ln>
        </p:spPr>
      </p:pic>
      <p:pic>
        <p:nvPicPr>
          <p:cNvPr id="806" name="Google Shape;806;p28"/>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1492667" y="1450250"/>
            <a:ext cx="414900" cy="254104"/>
          </a:xfrm>
          <a:prstGeom prst="rect">
            <a:avLst/>
          </a:prstGeom>
          <a:noFill/>
          <a:ln>
            <a:noFill/>
          </a:ln>
        </p:spPr>
      </p:pic>
      <p:pic>
        <p:nvPicPr>
          <p:cNvPr id="807" name="Google Shape;807;p28"/>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273060" y="2352334"/>
            <a:ext cx="471300" cy="169730"/>
          </a:xfrm>
          <a:prstGeom prst="rect">
            <a:avLst/>
          </a:prstGeom>
          <a:noFill/>
          <a:ln>
            <a:noFill/>
          </a:ln>
        </p:spPr>
      </p:pic>
      <p:pic>
        <p:nvPicPr>
          <p:cNvPr id="808" name="Google Shape;808;p28"/>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7343966" y="1010146"/>
            <a:ext cx="766425" cy="201819"/>
          </a:xfrm>
          <a:prstGeom prst="rect">
            <a:avLst/>
          </a:prstGeom>
          <a:noFill/>
          <a:ln>
            <a:noFill/>
          </a:ln>
        </p:spPr>
      </p:pic>
      <p:pic>
        <p:nvPicPr>
          <p:cNvPr id="809" name="Google Shape;809;p28"/>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3386307" y="953476"/>
            <a:ext cx="355150" cy="315159"/>
          </a:xfrm>
          <a:prstGeom prst="rect">
            <a:avLst/>
          </a:prstGeom>
          <a:noFill/>
          <a:ln>
            <a:noFill/>
          </a:ln>
        </p:spPr>
      </p:pic>
      <p:pic>
        <p:nvPicPr>
          <p:cNvPr id="810" name="Google Shape;810;p28"/>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4473258" y="2240140"/>
            <a:ext cx="355150" cy="394119"/>
          </a:xfrm>
          <a:prstGeom prst="rect">
            <a:avLst/>
          </a:prstGeom>
          <a:noFill/>
          <a:ln>
            <a:noFill/>
          </a:ln>
        </p:spPr>
      </p:pic>
      <p:pic>
        <p:nvPicPr>
          <p:cNvPr id="811" name="Google Shape;811;p28"/>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4991256" y="2321269"/>
            <a:ext cx="585300" cy="231860"/>
          </a:xfrm>
          <a:prstGeom prst="rect">
            <a:avLst/>
          </a:prstGeom>
          <a:noFill/>
          <a:ln>
            <a:noFill/>
          </a:ln>
        </p:spPr>
      </p:pic>
      <p:pic>
        <p:nvPicPr>
          <p:cNvPr id="812" name="Google Shape;812;p28"/>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4426439" y="1509697"/>
            <a:ext cx="614675" cy="135211"/>
          </a:xfrm>
          <a:prstGeom prst="rect">
            <a:avLst/>
          </a:prstGeom>
          <a:noFill/>
          <a:ln>
            <a:noFill/>
          </a:ln>
        </p:spPr>
      </p:pic>
      <p:pic>
        <p:nvPicPr>
          <p:cNvPr id="813" name="Google Shape;813;p28"/>
          <p:cNvPicPr preferRelativeResize="0"/>
          <p:nvPr/>
        </p:nvPicPr>
        <p:blipFill rotWithShape="1">
          <a:blip r:embed="rId79" cstate="print">
            <a:alphaModFix/>
            <a:extLst>
              <a:ext uri="{28A0092B-C50C-407E-A947-70E740481C1C}">
                <a14:useLocalDpi xmlns:a14="http://schemas.microsoft.com/office/drawing/2010/main"/>
              </a:ext>
            </a:extLst>
          </a:blip>
          <a:srcRect t="-8774" b="-12247"/>
          <a:stretch/>
        </p:blipFill>
        <p:spPr>
          <a:xfrm>
            <a:off x="6443029" y="2239972"/>
            <a:ext cx="414900" cy="394454"/>
          </a:xfrm>
          <a:prstGeom prst="rect">
            <a:avLst/>
          </a:prstGeom>
          <a:noFill/>
          <a:ln>
            <a:noFill/>
          </a:ln>
        </p:spPr>
      </p:pic>
      <p:pic>
        <p:nvPicPr>
          <p:cNvPr id="814" name="Google Shape;814;p28"/>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020777" y="2354701"/>
            <a:ext cx="728700" cy="164996"/>
          </a:xfrm>
          <a:prstGeom prst="rect">
            <a:avLst/>
          </a:prstGeom>
          <a:noFill/>
          <a:ln>
            <a:noFill/>
          </a:ln>
        </p:spPr>
      </p:pic>
      <p:pic>
        <p:nvPicPr>
          <p:cNvPr id="815" name="Google Shape;815;p28"/>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5739405" y="2277316"/>
            <a:ext cx="540775" cy="319767"/>
          </a:xfrm>
          <a:prstGeom prst="rect">
            <a:avLst/>
          </a:prstGeom>
          <a:noFill/>
          <a:ln>
            <a:noFill/>
          </a:ln>
        </p:spPr>
      </p:pic>
      <p:pic>
        <p:nvPicPr>
          <p:cNvPr id="816" name="Google Shape;816;p28"/>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3805489" y="1407656"/>
            <a:ext cx="355150" cy="339293"/>
          </a:xfrm>
          <a:prstGeom prst="rect">
            <a:avLst/>
          </a:prstGeom>
          <a:noFill/>
          <a:ln>
            <a:noFill/>
          </a:ln>
        </p:spPr>
      </p:pic>
      <p:pic>
        <p:nvPicPr>
          <p:cNvPr id="817" name="Google Shape;817;p28"/>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55538" y="1909612"/>
            <a:ext cx="594000" cy="160994"/>
          </a:xfrm>
          <a:prstGeom prst="rect">
            <a:avLst/>
          </a:prstGeom>
          <a:noFill/>
          <a:ln>
            <a:noFill/>
          </a:ln>
        </p:spPr>
      </p:pic>
      <p:pic>
        <p:nvPicPr>
          <p:cNvPr id="818" name="Google Shape;818;p28"/>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881188" y="1484356"/>
            <a:ext cx="663900" cy="185892"/>
          </a:xfrm>
          <a:prstGeom prst="rect">
            <a:avLst/>
          </a:prstGeom>
          <a:noFill/>
          <a:ln>
            <a:noFill/>
          </a:ln>
        </p:spPr>
      </p:pic>
      <p:pic>
        <p:nvPicPr>
          <p:cNvPr id="819" name="Google Shape;819;p28"/>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4412596" y="1030867"/>
            <a:ext cx="594000" cy="160376"/>
          </a:xfrm>
          <a:prstGeom prst="rect">
            <a:avLst/>
          </a:prstGeom>
          <a:noFill/>
          <a:ln>
            <a:noFill/>
          </a:ln>
        </p:spPr>
      </p:pic>
      <p:pic>
        <p:nvPicPr>
          <p:cNvPr id="820" name="Google Shape;820;p28"/>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6886182" y="1863038"/>
            <a:ext cx="414925" cy="254142"/>
          </a:xfrm>
          <a:prstGeom prst="rect">
            <a:avLst/>
          </a:prstGeom>
          <a:noFill/>
          <a:ln>
            <a:noFill/>
          </a:ln>
        </p:spPr>
      </p:pic>
      <p:pic>
        <p:nvPicPr>
          <p:cNvPr id="821" name="Google Shape;821;p28"/>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2173366" y="1491606"/>
            <a:ext cx="614824" cy="171393"/>
          </a:xfrm>
          <a:prstGeom prst="rect">
            <a:avLst/>
          </a:prstGeom>
          <a:noFill/>
          <a:ln>
            <a:noFill/>
          </a:ln>
        </p:spPr>
      </p:pic>
      <p:pic>
        <p:nvPicPr>
          <p:cNvPr id="822" name="Google Shape;822;p28"/>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907209" y="2295231"/>
            <a:ext cx="403200" cy="283936"/>
          </a:xfrm>
          <a:prstGeom prst="rect">
            <a:avLst/>
          </a:prstGeom>
          <a:noFill/>
          <a:ln>
            <a:noFill/>
          </a:ln>
        </p:spPr>
      </p:pic>
      <p:pic>
        <p:nvPicPr>
          <p:cNvPr id="823" name="Google Shape;823;p28"/>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960584" y="1019093"/>
            <a:ext cx="766419" cy="183925"/>
          </a:xfrm>
          <a:prstGeom prst="rect">
            <a:avLst/>
          </a:prstGeom>
          <a:noFill/>
          <a:ln>
            <a:noFill/>
          </a:ln>
        </p:spPr>
      </p:pic>
      <p:pic>
        <p:nvPicPr>
          <p:cNvPr id="824" name="Google Shape;824;p28"/>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5176177" y="995264"/>
            <a:ext cx="614825" cy="231584"/>
          </a:xfrm>
          <a:prstGeom prst="rect">
            <a:avLst/>
          </a:prstGeom>
          <a:noFill/>
          <a:ln>
            <a:noFill/>
          </a:ln>
        </p:spPr>
      </p:pic>
      <p:pic>
        <p:nvPicPr>
          <p:cNvPr id="825" name="Google Shape;825;p28"/>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6896585" y="972156"/>
            <a:ext cx="277800" cy="277800"/>
          </a:xfrm>
          <a:prstGeom prst="rect">
            <a:avLst/>
          </a:prstGeom>
          <a:noFill/>
          <a:ln>
            <a:noFill/>
          </a:ln>
        </p:spPr>
      </p:pic>
      <p:pic>
        <p:nvPicPr>
          <p:cNvPr id="826" name="Google Shape;826;p28"/>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627669" y="1043419"/>
            <a:ext cx="614825" cy="135274"/>
          </a:xfrm>
          <a:prstGeom prst="rect">
            <a:avLst/>
          </a:prstGeom>
          <a:noFill/>
          <a:ln>
            <a:noFill/>
          </a:ln>
        </p:spPr>
      </p:pic>
      <p:pic>
        <p:nvPicPr>
          <p:cNvPr id="827" name="Google Shape;827;p28" descr="Nirmata.png"/>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5734292" y="4520433"/>
            <a:ext cx="663899" cy="134244"/>
          </a:xfrm>
          <a:prstGeom prst="rect">
            <a:avLst/>
          </a:prstGeom>
          <a:noFill/>
          <a:ln>
            <a:noFill/>
          </a:ln>
        </p:spPr>
      </p:pic>
      <p:pic>
        <p:nvPicPr>
          <p:cNvPr id="828" name="Google Shape;828;p28"/>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6633252" y="4527600"/>
            <a:ext cx="540775" cy="119912"/>
          </a:xfrm>
          <a:prstGeom prst="rect">
            <a:avLst/>
          </a:prstGeom>
          <a:noFill/>
          <a:ln>
            <a:noFill/>
          </a:ln>
        </p:spPr>
      </p:pic>
      <p:pic>
        <p:nvPicPr>
          <p:cNvPr id="829" name="Google Shape;829;p28"/>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4539544" y="4450740"/>
            <a:ext cx="446700" cy="273631"/>
          </a:xfrm>
          <a:prstGeom prst="rect">
            <a:avLst/>
          </a:prstGeom>
          <a:noFill/>
          <a:ln>
            <a:noFill/>
          </a:ln>
        </p:spPr>
      </p:pic>
      <p:pic>
        <p:nvPicPr>
          <p:cNvPr id="830" name="Google Shape;830;p28"/>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7409089" y="4520794"/>
            <a:ext cx="899700" cy="133522"/>
          </a:xfrm>
          <a:prstGeom prst="rect">
            <a:avLst/>
          </a:prstGeom>
          <a:noFill/>
          <a:ln>
            <a:noFill/>
          </a:ln>
        </p:spPr>
      </p:pic>
      <p:pic>
        <p:nvPicPr>
          <p:cNvPr id="831" name="Google Shape;831;p28"/>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3901283" y="4436668"/>
            <a:ext cx="403200" cy="301776"/>
          </a:xfrm>
          <a:prstGeom prst="rect">
            <a:avLst/>
          </a:prstGeom>
          <a:noFill/>
          <a:ln>
            <a:noFill/>
          </a:ln>
        </p:spPr>
      </p:pic>
      <p:pic>
        <p:nvPicPr>
          <p:cNvPr id="832" name="Google Shape;832;p28"/>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8543850" y="4503759"/>
            <a:ext cx="540775" cy="167593"/>
          </a:xfrm>
          <a:prstGeom prst="rect">
            <a:avLst/>
          </a:prstGeom>
          <a:noFill/>
          <a:ln>
            <a:noFill/>
          </a:ln>
        </p:spPr>
      </p:pic>
      <p:pic>
        <p:nvPicPr>
          <p:cNvPr id="833" name="Google Shape;833;p28"/>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3911039" y="906973"/>
            <a:ext cx="331975" cy="408166"/>
          </a:xfrm>
          <a:prstGeom prst="rect">
            <a:avLst/>
          </a:prstGeom>
          <a:noFill/>
          <a:ln>
            <a:noFill/>
          </a:ln>
        </p:spPr>
      </p:pic>
      <p:pic>
        <p:nvPicPr>
          <p:cNvPr id="834" name="Google Shape;834;p28"/>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8172661" y="3625555"/>
            <a:ext cx="277000" cy="381191"/>
          </a:xfrm>
          <a:prstGeom prst="rect">
            <a:avLst/>
          </a:prstGeom>
          <a:noFill/>
          <a:ln>
            <a:noFill/>
          </a:ln>
        </p:spPr>
      </p:pic>
      <p:pic>
        <p:nvPicPr>
          <p:cNvPr id="835" name="Google Shape;835;p28"/>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56675" y="4120917"/>
            <a:ext cx="635700" cy="116552"/>
          </a:xfrm>
          <a:prstGeom prst="rect">
            <a:avLst/>
          </a:prstGeom>
          <a:noFill/>
          <a:ln>
            <a:noFill/>
          </a:ln>
        </p:spPr>
      </p:pic>
      <p:pic>
        <p:nvPicPr>
          <p:cNvPr id="836" name="Google Shape;836;p28"/>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4978465" y="1918193"/>
            <a:ext cx="553200" cy="143830"/>
          </a:xfrm>
          <a:prstGeom prst="rect">
            <a:avLst/>
          </a:prstGeom>
          <a:noFill/>
          <a:ln>
            <a:noFill/>
          </a:ln>
        </p:spPr>
      </p:pic>
      <p:pic>
        <p:nvPicPr>
          <p:cNvPr id="837" name="Google Shape;837;p28"/>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4721933" y="3750585"/>
            <a:ext cx="614675" cy="131131"/>
          </a:xfrm>
          <a:prstGeom prst="rect">
            <a:avLst/>
          </a:prstGeom>
          <a:noFill/>
          <a:ln>
            <a:noFill/>
          </a:ln>
        </p:spPr>
      </p:pic>
      <p:pic>
        <p:nvPicPr>
          <p:cNvPr id="838" name="Google Shape;838;p28"/>
          <p:cNvPicPr preferRelativeResize="0"/>
          <p:nvPr/>
        </p:nvPicPr>
        <p:blipFill rotWithShape="1">
          <a:blip r:embed="rId104" cstate="print">
            <a:alphaModFix/>
            <a:extLst>
              <a:ext uri="{28A0092B-C50C-407E-A947-70E740481C1C}">
                <a14:useLocalDpi xmlns:a14="http://schemas.microsoft.com/office/drawing/2010/main"/>
              </a:ext>
            </a:extLst>
          </a:blip>
          <a:srcRect t="31696" b="29508"/>
          <a:stretch/>
        </p:blipFill>
        <p:spPr>
          <a:xfrm>
            <a:off x="2381512" y="2350663"/>
            <a:ext cx="728700" cy="173073"/>
          </a:xfrm>
          <a:prstGeom prst="rect">
            <a:avLst/>
          </a:prstGeom>
          <a:noFill/>
          <a:ln>
            <a:noFill/>
          </a:ln>
        </p:spPr>
      </p:pic>
      <p:pic>
        <p:nvPicPr>
          <p:cNvPr id="839" name="Google Shape;839;p28"/>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584872" y="2863077"/>
            <a:ext cx="766400" cy="160944"/>
          </a:xfrm>
          <a:prstGeom prst="rect">
            <a:avLst/>
          </a:prstGeom>
          <a:noFill/>
          <a:ln>
            <a:noFill/>
          </a:ln>
        </p:spPr>
      </p:pic>
      <p:pic>
        <p:nvPicPr>
          <p:cNvPr id="840" name="Google Shape;840;p28"/>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2412076" y="1056071"/>
            <a:ext cx="804650" cy="109970"/>
          </a:xfrm>
          <a:prstGeom prst="rect">
            <a:avLst/>
          </a:prstGeom>
          <a:noFill/>
          <a:ln>
            <a:noFill/>
          </a:ln>
        </p:spPr>
      </p:pic>
      <p:pic>
        <p:nvPicPr>
          <p:cNvPr id="841" name="Google Shape;841;p28"/>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5221305" y="4407863"/>
            <a:ext cx="277925" cy="359386"/>
          </a:xfrm>
          <a:prstGeom prst="rect">
            <a:avLst/>
          </a:prstGeom>
          <a:noFill/>
          <a:ln>
            <a:noFill/>
          </a:ln>
        </p:spPr>
      </p:pic>
      <p:pic>
        <p:nvPicPr>
          <p:cNvPr id="842" name="Google Shape;842;p28"/>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306913" y="1423659"/>
            <a:ext cx="501900" cy="307286"/>
          </a:xfrm>
          <a:prstGeom prst="rect">
            <a:avLst/>
          </a:prstGeom>
          <a:noFill/>
          <a:ln>
            <a:noFill/>
          </a:ln>
        </p:spPr>
      </p:pic>
      <p:pic>
        <p:nvPicPr>
          <p:cNvPr id="843" name="Google Shape;843;p28"/>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5500264" y="3675499"/>
            <a:ext cx="403200" cy="281303"/>
          </a:xfrm>
          <a:prstGeom prst="rect">
            <a:avLst/>
          </a:prstGeom>
          <a:noFill/>
          <a:ln>
            <a:noFill/>
          </a:ln>
        </p:spPr>
      </p:pic>
      <p:pic>
        <p:nvPicPr>
          <p:cNvPr id="844" name="Google Shape;844;p28"/>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86231" y="3729482"/>
            <a:ext cx="553200" cy="173336"/>
          </a:xfrm>
          <a:prstGeom prst="rect">
            <a:avLst/>
          </a:prstGeom>
          <a:noFill/>
          <a:ln>
            <a:noFill/>
          </a:ln>
        </p:spPr>
      </p:pic>
      <p:pic>
        <p:nvPicPr>
          <p:cNvPr id="845" name="Google Shape;845;p28"/>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8478375" y="2357958"/>
            <a:ext cx="594300" cy="158484"/>
          </a:xfrm>
          <a:prstGeom prst="rect">
            <a:avLst/>
          </a:prstGeom>
          <a:noFill/>
          <a:ln>
            <a:noFill/>
          </a:ln>
        </p:spPr>
      </p:pic>
    </p:spTree>
    <p:extLst>
      <p:ext uri="{BB962C8B-B14F-4D97-AF65-F5344CB8AC3E}">
        <p14:creationId xmlns:p14="http://schemas.microsoft.com/office/powerpoint/2010/main" val="789790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53" name="Google Shape;53;p11"/>
          <p:cNvSpPr txBox="1"/>
          <p:nvPr/>
        </p:nvSpPr>
        <p:spPr>
          <a:xfrm>
            <a:off x="-70100" y="8667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54" name="Google Shape;54;p11"/>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lgn="l" rtl="0">
              <a:spcBef>
                <a:spcPts val="700"/>
              </a:spcBef>
              <a:spcAft>
                <a:spcPts val="0"/>
              </a:spcAft>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sz="1700" dirty="0">
                <a:solidFill>
                  <a:schemeClr val="dk2"/>
                </a:solidFill>
                <a:latin typeface="Century Gothic"/>
                <a:ea typeface="Century Gothic"/>
                <a:cs typeface="Century Gothic"/>
                <a:sym typeface="Century Gothic"/>
              </a:rPr>
              <a:t>: </a:t>
            </a:r>
            <a:endParaRPr sz="1700" dirty="0">
              <a:solidFill>
                <a:schemeClr val="dk2"/>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chemeClr val="dk2"/>
              </a:solidFill>
            </a:endParaRPr>
          </a:p>
        </p:txBody>
      </p:sp>
      <p:sp>
        <p:nvSpPr>
          <p:cNvPr id="55" name="Google Shape;55;p11"/>
          <p:cNvSpPr txBox="1"/>
          <p:nvPr/>
        </p:nvSpPr>
        <p:spPr>
          <a:xfrm>
            <a:off x="5625138" y="1330024"/>
            <a:ext cx="11268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300" b="1" dirty="0">
                <a:solidFill>
                  <a:srgbClr val="595959"/>
                </a:solidFill>
                <a:latin typeface="Century Gothic"/>
                <a:ea typeface="Century Gothic"/>
                <a:cs typeface="Century Gothic"/>
                <a:sym typeface="Century Gothic"/>
              </a:rPr>
              <a:t>孵化中</a:t>
            </a:r>
            <a:endParaRPr sz="1300" b="1" dirty="0"/>
          </a:p>
        </p:txBody>
      </p:sp>
      <p:cxnSp>
        <p:nvCxnSpPr>
          <p:cNvPr id="56" name="Google Shape;56;p11"/>
          <p:cNvCxnSpPr/>
          <p:nvPr/>
        </p:nvCxnSpPr>
        <p:spPr>
          <a:xfrm>
            <a:off x="7698100" y="1589524"/>
            <a:ext cx="0" cy="0"/>
          </a:xfrm>
          <a:prstGeom prst="straightConnector1">
            <a:avLst/>
          </a:prstGeom>
          <a:noFill/>
          <a:ln w="9525" cap="flat" cmpd="sng">
            <a:solidFill>
              <a:srgbClr val="595959"/>
            </a:solidFill>
            <a:prstDash val="solid"/>
            <a:round/>
            <a:headEnd type="none" w="med" len="med"/>
            <a:tailEnd type="none" w="med" len="med"/>
          </a:ln>
        </p:spPr>
      </p:cxnSp>
      <p:cxnSp>
        <p:nvCxnSpPr>
          <p:cNvPr id="57" name="Google Shape;57;p11"/>
          <p:cNvCxnSpPr/>
          <p:nvPr/>
        </p:nvCxnSpPr>
        <p:spPr>
          <a:xfrm>
            <a:off x="7698100" y="1589524"/>
            <a:ext cx="0" cy="0"/>
          </a:xfrm>
          <a:prstGeom prst="straightConnector1">
            <a:avLst/>
          </a:prstGeom>
          <a:noFill/>
          <a:ln w="9525" cap="flat" cmpd="sng">
            <a:solidFill>
              <a:srgbClr val="595959"/>
            </a:solidFill>
            <a:prstDash val="solid"/>
            <a:round/>
            <a:headEnd type="none" w="med" len="med"/>
            <a:tailEnd type="none" w="med" len="med"/>
          </a:ln>
        </p:spPr>
      </p:cxnSp>
      <p:grpSp>
        <p:nvGrpSpPr>
          <p:cNvPr id="58" name="Google Shape;58;p11"/>
          <p:cNvGrpSpPr/>
          <p:nvPr/>
        </p:nvGrpSpPr>
        <p:grpSpPr>
          <a:xfrm>
            <a:off x="8365430" y="1731271"/>
            <a:ext cx="779700" cy="780588"/>
            <a:chOff x="6484238" y="2647446"/>
            <a:chExt cx="779700" cy="780588"/>
          </a:xfrm>
        </p:grpSpPr>
        <p:sp>
          <p:nvSpPr>
            <p:cNvPr id="59" name="Google Shape;59;p11"/>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服务规范</a:t>
              </a:r>
              <a:endParaRPr sz="700" dirty="0"/>
            </a:p>
          </p:txBody>
        </p:sp>
        <p:pic>
          <p:nvPicPr>
            <p:cNvPr id="60" name="Google Shape;60;p1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61" name="Google Shape;61;p11"/>
          <p:cNvGrpSpPr/>
          <p:nvPr/>
        </p:nvGrpSpPr>
        <p:grpSpPr>
          <a:xfrm>
            <a:off x="4463968" y="2561909"/>
            <a:ext cx="499800" cy="772216"/>
            <a:chOff x="4572000" y="2638109"/>
            <a:chExt cx="499800" cy="772216"/>
          </a:xfrm>
        </p:grpSpPr>
        <p:pic>
          <p:nvPicPr>
            <p:cNvPr id="62" name="Google Shape;62;p1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626091" y="2638109"/>
              <a:ext cx="391619" cy="579073"/>
            </a:xfrm>
            <a:prstGeom prst="rect">
              <a:avLst/>
            </a:prstGeom>
            <a:noFill/>
            <a:ln>
              <a:noFill/>
            </a:ln>
          </p:spPr>
        </p:pic>
        <p:sp>
          <p:nvSpPr>
            <p:cNvPr id="63" name="Google Shape;63;p11"/>
            <p:cNvSpPr txBox="1"/>
            <p:nvPr/>
          </p:nvSpPr>
          <p:spPr>
            <a:xfrm>
              <a:off x="4572000" y="3174225"/>
              <a:ext cx="499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存贮</a:t>
              </a:r>
              <a:endParaRPr sz="700" dirty="0"/>
            </a:p>
          </p:txBody>
        </p:sp>
      </p:grpSp>
      <p:grpSp>
        <p:nvGrpSpPr>
          <p:cNvPr id="64" name="Google Shape;64;p11"/>
          <p:cNvGrpSpPr/>
          <p:nvPr/>
        </p:nvGrpSpPr>
        <p:grpSpPr>
          <a:xfrm>
            <a:off x="2774812" y="1660263"/>
            <a:ext cx="766400" cy="823000"/>
            <a:chOff x="103481" y="2519525"/>
            <a:chExt cx="766400" cy="823000"/>
          </a:xfrm>
        </p:grpSpPr>
        <p:sp>
          <p:nvSpPr>
            <p:cNvPr id="65" name="Google Shape;65;p11"/>
            <p:cNvSpPr txBox="1"/>
            <p:nvPr/>
          </p:nvSpPr>
          <p:spPr>
            <a:xfrm>
              <a:off x="127281" y="3145425"/>
              <a:ext cx="7188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服务发现</a:t>
              </a:r>
              <a:endParaRPr sz="900" dirty="0"/>
            </a:p>
          </p:txBody>
        </p:sp>
        <p:pic>
          <p:nvPicPr>
            <p:cNvPr id="66" name="Google Shape;66;p1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03481" y="2519525"/>
              <a:ext cx="766400" cy="582775"/>
            </a:xfrm>
            <a:prstGeom prst="rect">
              <a:avLst/>
            </a:prstGeom>
            <a:noFill/>
            <a:ln>
              <a:noFill/>
            </a:ln>
          </p:spPr>
        </p:pic>
      </p:grpSp>
      <p:cxnSp>
        <p:nvCxnSpPr>
          <p:cNvPr id="67" name="Google Shape;67;p11"/>
          <p:cNvCxnSpPr/>
          <p:nvPr/>
        </p:nvCxnSpPr>
        <p:spPr>
          <a:xfrm>
            <a:off x="3566500" y="16465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68" name="Google Shape;68;p11"/>
          <p:cNvSpPr txBox="1"/>
          <p:nvPr/>
        </p:nvSpPr>
        <p:spPr>
          <a:xfrm>
            <a:off x="1091935" y="1273962"/>
            <a:ext cx="1126800" cy="338962"/>
          </a:xfrm>
          <a:prstGeom prst="rect">
            <a:avLst/>
          </a:prstGeom>
          <a:noFill/>
          <a:ln>
            <a:noFill/>
          </a:ln>
        </p:spPr>
        <p:txBody>
          <a:bodyPr spcFirstLastPara="1" wrap="square" lIns="91425" tIns="91425" rIns="91425" bIns="91425" anchor="t" anchorCtr="0">
            <a:noAutofit/>
          </a:bodyPr>
          <a:lstStyle/>
          <a:p>
            <a:pPr lvl="0"/>
            <a:r>
              <a:rPr lang="zh-CN" altLang="en-US" sz="1300" b="1">
                <a:solidFill>
                  <a:srgbClr val="595959"/>
                </a:solidFill>
                <a:latin typeface="Century Gothic"/>
                <a:ea typeface="Century Gothic"/>
                <a:cs typeface="Century Gothic"/>
                <a:sym typeface="Century Gothic"/>
              </a:rPr>
              <a:t>已毕业项目</a:t>
            </a:r>
            <a:endParaRPr lang="zh-CN" altLang="en-US" sz="1300" b="1" dirty="0"/>
          </a:p>
        </p:txBody>
      </p:sp>
      <p:grpSp>
        <p:nvGrpSpPr>
          <p:cNvPr id="69" name="Google Shape;69;p11"/>
          <p:cNvGrpSpPr/>
          <p:nvPr/>
        </p:nvGrpSpPr>
        <p:grpSpPr>
          <a:xfrm>
            <a:off x="3697775" y="2581789"/>
            <a:ext cx="718800" cy="943736"/>
            <a:chOff x="3491325" y="2657989"/>
            <a:chExt cx="718800" cy="943736"/>
          </a:xfrm>
        </p:grpSpPr>
        <p:pic>
          <p:nvPicPr>
            <p:cNvPr id="70" name="Google Shape;70;p1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591596" y="2657989"/>
              <a:ext cx="518258" cy="539313"/>
            </a:xfrm>
            <a:prstGeom prst="rect">
              <a:avLst/>
            </a:prstGeom>
            <a:noFill/>
            <a:ln>
              <a:noFill/>
            </a:ln>
          </p:spPr>
        </p:pic>
        <p:sp>
          <p:nvSpPr>
            <p:cNvPr id="71" name="Google Shape;71;p11"/>
            <p:cNvSpPr txBox="1"/>
            <p:nvPr/>
          </p:nvSpPr>
          <p:spPr>
            <a:xfrm>
              <a:off x="3491325" y="3174225"/>
              <a:ext cx="718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软件包管理</a:t>
              </a:r>
              <a:endParaRPr sz="700" dirty="0"/>
            </a:p>
          </p:txBody>
        </p:sp>
      </p:grpSp>
      <p:grpSp>
        <p:nvGrpSpPr>
          <p:cNvPr id="72" name="Google Shape;72;p11"/>
          <p:cNvGrpSpPr/>
          <p:nvPr/>
        </p:nvGrpSpPr>
        <p:grpSpPr>
          <a:xfrm>
            <a:off x="3583325" y="1728454"/>
            <a:ext cx="947700" cy="904071"/>
            <a:chOff x="2745125" y="1804654"/>
            <a:chExt cx="947700" cy="904071"/>
          </a:xfrm>
        </p:grpSpPr>
        <p:sp>
          <p:nvSpPr>
            <p:cNvPr id="73" name="Google Shape;73;p11"/>
            <p:cNvSpPr txBox="1"/>
            <p:nvPr/>
          </p:nvSpPr>
          <p:spPr>
            <a:xfrm>
              <a:off x="2745125" y="2306425"/>
              <a:ext cx="9477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r>
                <a:rPr lang="en-US" sz="700" dirty="0">
                  <a:solidFill>
                    <a:srgbClr val="606060"/>
                  </a:solidFill>
                  <a:highlight>
                    <a:srgbClr val="FFFFFF"/>
                  </a:highlight>
                </a:rPr>
                <a:t>API</a:t>
              </a:r>
              <a:endParaRPr sz="700" dirty="0"/>
            </a:p>
          </p:txBody>
        </p:sp>
        <p:pic>
          <p:nvPicPr>
            <p:cNvPr id="74" name="Google Shape;74;p1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858441" y="1804654"/>
              <a:ext cx="721068" cy="516358"/>
            </a:xfrm>
            <a:prstGeom prst="rect">
              <a:avLst/>
            </a:prstGeom>
            <a:noFill/>
            <a:ln>
              <a:noFill/>
            </a:ln>
          </p:spPr>
        </p:pic>
      </p:grpSp>
      <p:grpSp>
        <p:nvGrpSpPr>
          <p:cNvPr id="75" name="Google Shape;75;p11"/>
          <p:cNvGrpSpPr/>
          <p:nvPr/>
        </p:nvGrpSpPr>
        <p:grpSpPr>
          <a:xfrm>
            <a:off x="7529913" y="1857350"/>
            <a:ext cx="822900" cy="630775"/>
            <a:chOff x="7569087" y="1933550"/>
            <a:chExt cx="822900" cy="630775"/>
          </a:xfrm>
        </p:grpSpPr>
        <p:sp>
          <p:nvSpPr>
            <p:cNvPr id="76" name="Google Shape;76;p11"/>
            <p:cNvSpPr txBox="1"/>
            <p:nvPr/>
          </p:nvSpPr>
          <p:spPr>
            <a:xfrm>
              <a:off x="7569087" y="2259825"/>
              <a:ext cx="8229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消息传递</a:t>
              </a:r>
              <a:endParaRPr sz="700" dirty="0"/>
            </a:p>
          </p:txBody>
        </p:sp>
        <p:pic>
          <p:nvPicPr>
            <p:cNvPr id="77" name="Google Shape;77;p1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621138" y="1933550"/>
              <a:ext cx="718798" cy="184826"/>
            </a:xfrm>
            <a:prstGeom prst="rect">
              <a:avLst/>
            </a:prstGeom>
            <a:noFill/>
            <a:ln>
              <a:noFill/>
            </a:ln>
          </p:spPr>
        </p:pic>
      </p:grpSp>
      <p:grpSp>
        <p:nvGrpSpPr>
          <p:cNvPr id="78" name="Google Shape;78;p11"/>
          <p:cNvGrpSpPr/>
          <p:nvPr/>
        </p:nvGrpSpPr>
        <p:grpSpPr>
          <a:xfrm>
            <a:off x="1904488" y="2400456"/>
            <a:ext cx="779700" cy="1065969"/>
            <a:chOff x="2494050" y="2400456"/>
            <a:chExt cx="779700" cy="1065969"/>
          </a:xfrm>
        </p:grpSpPr>
        <p:sp>
          <p:nvSpPr>
            <p:cNvPr id="79" name="Google Shape;79;p11"/>
            <p:cNvSpPr txBox="1"/>
            <p:nvPr/>
          </p:nvSpPr>
          <p:spPr>
            <a:xfrm>
              <a:off x="2494050" y="3145425"/>
              <a:ext cx="779700"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分布式追踪</a:t>
              </a:r>
              <a:endParaRPr sz="900" dirty="0"/>
            </a:p>
          </p:txBody>
        </p:sp>
        <p:pic>
          <p:nvPicPr>
            <p:cNvPr id="80" name="Google Shape;80;p11"/>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550750" y="2400456"/>
              <a:ext cx="666300" cy="744969"/>
            </a:xfrm>
            <a:prstGeom prst="rect">
              <a:avLst/>
            </a:prstGeom>
            <a:noFill/>
            <a:ln>
              <a:noFill/>
            </a:ln>
          </p:spPr>
        </p:pic>
      </p:grpSp>
      <p:grpSp>
        <p:nvGrpSpPr>
          <p:cNvPr id="81" name="Google Shape;81;p11"/>
          <p:cNvGrpSpPr/>
          <p:nvPr/>
        </p:nvGrpSpPr>
        <p:grpSpPr>
          <a:xfrm>
            <a:off x="6080278" y="1696718"/>
            <a:ext cx="866100" cy="964582"/>
            <a:chOff x="6233138" y="1772918"/>
            <a:chExt cx="866100" cy="964582"/>
          </a:xfrm>
        </p:grpSpPr>
        <p:sp>
          <p:nvSpPr>
            <p:cNvPr id="82" name="Google Shape;82;p11"/>
            <p:cNvSpPr txBox="1"/>
            <p:nvPr/>
          </p:nvSpPr>
          <p:spPr>
            <a:xfrm>
              <a:off x="6233138" y="2310900"/>
              <a:ext cx="8661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83" name="Google Shape;83;p1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440041" y="1772918"/>
              <a:ext cx="452293" cy="582780"/>
            </a:xfrm>
            <a:prstGeom prst="rect">
              <a:avLst/>
            </a:prstGeom>
            <a:noFill/>
            <a:ln>
              <a:noFill/>
            </a:ln>
          </p:spPr>
        </p:pic>
      </p:grpSp>
      <p:grpSp>
        <p:nvGrpSpPr>
          <p:cNvPr id="84" name="Google Shape;84;p11"/>
          <p:cNvGrpSpPr/>
          <p:nvPr/>
        </p:nvGrpSpPr>
        <p:grpSpPr>
          <a:xfrm>
            <a:off x="6958995" y="1728438"/>
            <a:ext cx="558300" cy="874262"/>
            <a:chOff x="7074900" y="1804638"/>
            <a:chExt cx="558300" cy="874262"/>
          </a:xfrm>
        </p:grpSpPr>
        <p:sp>
          <p:nvSpPr>
            <p:cNvPr id="85" name="Google Shape;85;p11"/>
            <p:cNvSpPr txBox="1"/>
            <p:nvPr/>
          </p:nvSpPr>
          <p:spPr>
            <a:xfrm>
              <a:off x="7074900" y="2327900"/>
              <a:ext cx="5583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安全</a:t>
              </a:r>
              <a:endParaRPr sz="700" dirty="0"/>
            </a:p>
          </p:txBody>
        </p:sp>
        <p:pic>
          <p:nvPicPr>
            <p:cNvPr id="86" name="Google Shape;86;p1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190296" y="1804638"/>
              <a:ext cx="327507" cy="553339"/>
            </a:xfrm>
            <a:prstGeom prst="rect">
              <a:avLst/>
            </a:prstGeom>
            <a:noFill/>
            <a:ln>
              <a:noFill/>
            </a:ln>
          </p:spPr>
        </p:pic>
      </p:grpSp>
      <p:grpSp>
        <p:nvGrpSpPr>
          <p:cNvPr id="87" name="Google Shape;87;p11"/>
          <p:cNvGrpSpPr/>
          <p:nvPr/>
        </p:nvGrpSpPr>
        <p:grpSpPr>
          <a:xfrm>
            <a:off x="5348860" y="1670873"/>
            <a:ext cx="718800" cy="863852"/>
            <a:chOff x="4416175" y="1747073"/>
            <a:chExt cx="718800" cy="863852"/>
          </a:xfrm>
        </p:grpSpPr>
        <p:sp>
          <p:nvSpPr>
            <p:cNvPr id="88" name="Google Shape;88;p11"/>
            <p:cNvSpPr txBox="1"/>
            <p:nvPr/>
          </p:nvSpPr>
          <p:spPr>
            <a:xfrm>
              <a:off x="4416175" y="2306425"/>
              <a:ext cx="7188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API</a:t>
              </a:r>
              <a:endParaRPr sz="700" dirty="0"/>
            </a:p>
          </p:txBody>
        </p:sp>
        <p:pic>
          <p:nvPicPr>
            <p:cNvPr id="89" name="Google Shape;89;p1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17220" y="1747073"/>
              <a:ext cx="516710" cy="631519"/>
            </a:xfrm>
            <a:prstGeom prst="rect">
              <a:avLst/>
            </a:prstGeom>
            <a:noFill/>
            <a:ln>
              <a:noFill/>
            </a:ln>
          </p:spPr>
        </p:pic>
      </p:grpSp>
      <p:grpSp>
        <p:nvGrpSpPr>
          <p:cNvPr id="90" name="Google Shape;90;p11"/>
          <p:cNvGrpSpPr/>
          <p:nvPr/>
        </p:nvGrpSpPr>
        <p:grpSpPr>
          <a:xfrm>
            <a:off x="-70487" y="1667856"/>
            <a:ext cx="1089300" cy="807820"/>
            <a:chOff x="53850" y="1738207"/>
            <a:chExt cx="1089300" cy="807820"/>
          </a:xfrm>
        </p:grpSpPr>
        <p:sp>
          <p:nvSpPr>
            <p:cNvPr id="91" name="Google Shape;91;p11"/>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lvl="0" algn="ctr"/>
              <a:r>
                <a:rPr lang="zh-CN" altLang="en-US" sz="900" dirty="0">
                  <a:solidFill>
                    <a:srgbClr val="606060"/>
                  </a:solidFill>
                  <a:highlight>
                    <a:srgbClr val="FFFFFF"/>
                  </a:highlight>
                </a:rPr>
                <a:t>编排</a:t>
              </a:r>
              <a:endParaRPr lang="zh-CN" altLang="en-US" sz="900" dirty="0"/>
            </a:p>
          </p:txBody>
        </p:sp>
        <p:pic>
          <p:nvPicPr>
            <p:cNvPr id="92" name="Google Shape;92;p11"/>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93" name="Google Shape;93;p11"/>
          <p:cNvGrpSpPr/>
          <p:nvPr/>
        </p:nvGrpSpPr>
        <p:grpSpPr>
          <a:xfrm>
            <a:off x="1799638" y="1668241"/>
            <a:ext cx="989400" cy="807059"/>
            <a:chOff x="1900675" y="1744441"/>
            <a:chExt cx="989400" cy="807059"/>
          </a:xfrm>
        </p:grpSpPr>
        <p:sp>
          <p:nvSpPr>
            <p:cNvPr id="94" name="Google Shape;94;p11"/>
            <p:cNvSpPr txBox="1"/>
            <p:nvPr/>
          </p:nvSpPr>
          <p:spPr>
            <a:xfrm>
              <a:off x="1900675" y="2315400"/>
              <a:ext cx="9894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服务代理</a:t>
              </a:r>
              <a:endParaRPr sz="900" dirty="0">
                <a:solidFill>
                  <a:srgbClr val="606060"/>
                </a:solidFill>
                <a:highlight>
                  <a:srgbClr val="FFFFFF"/>
                </a:highlight>
              </a:endParaRPr>
            </a:p>
          </p:txBody>
        </p:sp>
        <p:pic>
          <p:nvPicPr>
            <p:cNvPr id="95" name="Google Shape;95;p1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057775" y="1744441"/>
              <a:ext cx="675200" cy="656225"/>
            </a:xfrm>
            <a:prstGeom prst="rect">
              <a:avLst/>
            </a:prstGeom>
            <a:noFill/>
            <a:ln>
              <a:noFill/>
            </a:ln>
          </p:spPr>
        </p:pic>
      </p:grpSp>
      <p:grpSp>
        <p:nvGrpSpPr>
          <p:cNvPr id="96" name="Google Shape;96;p11"/>
          <p:cNvGrpSpPr/>
          <p:nvPr/>
        </p:nvGrpSpPr>
        <p:grpSpPr>
          <a:xfrm>
            <a:off x="932617" y="1671933"/>
            <a:ext cx="989400" cy="799666"/>
            <a:chOff x="1122850" y="1746361"/>
            <a:chExt cx="989400" cy="799666"/>
          </a:xfrm>
        </p:grpSpPr>
        <p:sp>
          <p:nvSpPr>
            <p:cNvPr id="97" name="Google Shape;97;p11"/>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监控</a:t>
              </a:r>
              <a:endParaRPr sz="900" dirty="0"/>
            </a:p>
          </p:txBody>
        </p:sp>
        <p:pic>
          <p:nvPicPr>
            <p:cNvPr id="98" name="Google Shape;98;p11"/>
            <p:cNvPicPr preferRelativeResize="0"/>
            <p:nvPr/>
          </p:nvPicPr>
          <p:blipFill>
            <a:blip r:embed="rId15">
              <a:alphaModFix/>
            </a:blip>
            <a:stretch>
              <a:fillRect/>
            </a:stretch>
          </p:blipFill>
          <p:spPr>
            <a:xfrm>
              <a:off x="1247214" y="1746361"/>
              <a:ext cx="740664" cy="638823"/>
            </a:xfrm>
            <a:prstGeom prst="rect">
              <a:avLst/>
            </a:prstGeom>
            <a:noFill/>
            <a:ln>
              <a:noFill/>
            </a:ln>
          </p:spPr>
        </p:pic>
      </p:grpSp>
      <p:grpSp>
        <p:nvGrpSpPr>
          <p:cNvPr id="99" name="Google Shape;99;p11"/>
          <p:cNvGrpSpPr/>
          <p:nvPr/>
        </p:nvGrpSpPr>
        <p:grpSpPr>
          <a:xfrm>
            <a:off x="5011162" y="2560050"/>
            <a:ext cx="599100" cy="783375"/>
            <a:chOff x="8469225" y="2636250"/>
            <a:chExt cx="599100" cy="783375"/>
          </a:xfrm>
        </p:grpSpPr>
        <p:pic>
          <p:nvPicPr>
            <p:cNvPr id="100" name="Google Shape;100;p1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101" name="Google Shape;101;p11"/>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102" name="Google Shape;102;p11"/>
          <p:cNvGrpSpPr/>
          <p:nvPr/>
        </p:nvGrpSpPr>
        <p:grpSpPr>
          <a:xfrm>
            <a:off x="5657655" y="2610925"/>
            <a:ext cx="691800" cy="732500"/>
            <a:chOff x="8393025" y="2687125"/>
            <a:chExt cx="691800" cy="732500"/>
          </a:xfrm>
        </p:grpSpPr>
        <p:pic>
          <p:nvPicPr>
            <p:cNvPr id="103" name="Google Shape;103;p1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104" name="Google Shape;104;p11"/>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价值存贮</a:t>
              </a:r>
              <a:endParaRPr sz="700" dirty="0"/>
            </a:p>
          </p:txBody>
        </p:sp>
      </p:grpSp>
      <p:grpSp>
        <p:nvGrpSpPr>
          <p:cNvPr id="105" name="Google Shape;105;p11"/>
          <p:cNvGrpSpPr/>
          <p:nvPr/>
        </p:nvGrpSpPr>
        <p:grpSpPr>
          <a:xfrm>
            <a:off x="6396849" y="2541092"/>
            <a:ext cx="617700" cy="941133"/>
            <a:chOff x="7828333" y="2617292"/>
            <a:chExt cx="617700" cy="941133"/>
          </a:xfrm>
        </p:grpSpPr>
        <p:pic>
          <p:nvPicPr>
            <p:cNvPr id="106" name="Google Shape;106;p11"/>
            <p:cNvPicPr preferRelativeResize="0"/>
            <p:nvPr/>
          </p:nvPicPr>
          <p:blipFill>
            <a:blip r:embed="rId18">
              <a:alphaModFix/>
            </a:blip>
            <a:stretch>
              <a:fillRect/>
            </a:stretch>
          </p:blipFill>
          <p:spPr>
            <a:xfrm>
              <a:off x="7828333" y="2617292"/>
              <a:ext cx="617700" cy="548208"/>
            </a:xfrm>
            <a:prstGeom prst="rect">
              <a:avLst/>
            </a:prstGeom>
            <a:noFill/>
            <a:ln>
              <a:noFill/>
            </a:ln>
          </p:spPr>
        </p:pic>
        <p:sp>
          <p:nvSpPr>
            <p:cNvPr id="107" name="Google Shape;107;p11"/>
            <p:cNvSpPr txBox="1"/>
            <p:nvPr/>
          </p:nvSpPr>
          <p:spPr>
            <a:xfrm>
              <a:off x="7837633"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规范</a:t>
              </a:r>
              <a:endParaRPr sz="700" dirty="0"/>
            </a:p>
          </p:txBody>
        </p:sp>
      </p:grpSp>
      <p:grpSp>
        <p:nvGrpSpPr>
          <p:cNvPr id="108" name="Google Shape;108;p11"/>
          <p:cNvGrpSpPr/>
          <p:nvPr/>
        </p:nvGrpSpPr>
        <p:grpSpPr>
          <a:xfrm>
            <a:off x="7061942" y="2564200"/>
            <a:ext cx="599100" cy="918025"/>
            <a:chOff x="8536772" y="2640400"/>
            <a:chExt cx="599100" cy="918025"/>
          </a:xfrm>
        </p:grpSpPr>
        <p:pic>
          <p:nvPicPr>
            <p:cNvPr id="109" name="Google Shape;109;p1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585322" y="2640400"/>
              <a:ext cx="502000" cy="502000"/>
            </a:xfrm>
            <a:prstGeom prst="rect">
              <a:avLst/>
            </a:prstGeom>
            <a:noFill/>
            <a:ln>
              <a:noFill/>
            </a:ln>
          </p:spPr>
        </p:pic>
        <p:sp>
          <p:nvSpPr>
            <p:cNvPr id="110" name="Google Shape;110;p11"/>
            <p:cNvSpPr txBox="1"/>
            <p:nvPr/>
          </p:nvSpPr>
          <p:spPr>
            <a:xfrm>
              <a:off x="8536772"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容器运行</a:t>
              </a:r>
              <a:endParaRPr sz="700" dirty="0"/>
            </a:p>
          </p:txBody>
        </p:sp>
      </p:grpSp>
      <p:grpSp>
        <p:nvGrpSpPr>
          <p:cNvPr id="111" name="Google Shape;111;p11"/>
          <p:cNvGrpSpPr/>
          <p:nvPr/>
        </p:nvGrpSpPr>
        <p:grpSpPr>
          <a:xfrm>
            <a:off x="114763" y="2517086"/>
            <a:ext cx="718800" cy="911239"/>
            <a:chOff x="1094800" y="2517086"/>
            <a:chExt cx="718800" cy="911239"/>
          </a:xfrm>
        </p:grpSpPr>
        <p:pic>
          <p:nvPicPr>
            <p:cNvPr id="112" name="Google Shape;112;p1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1278636" y="2517086"/>
              <a:ext cx="351129" cy="585215"/>
            </a:xfrm>
            <a:prstGeom prst="rect">
              <a:avLst/>
            </a:prstGeom>
            <a:noFill/>
            <a:ln>
              <a:noFill/>
            </a:ln>
          </p:spPr>
        </p:pic>
        <p:sp>
          <p:nvSpPr>
            <p:cNvPr id="113" name="Google Shape;113;p11"/>
            <p:cNvSpPr txBox="1"/>
            <p:nvPr/>
          </p:nvSpPr>
          <p:spPr>
            <a:xfrm>
              <a:off x="1094800" y="3145425"/>
              <a:ext cx="718800" cy="2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容器运行</a:t>
              </a:r>
              <a:endParaRPr sz="900" dirty="0"/>
            </a:p>
          </p:txBody>
        </p:sp>
      </p:grpSp>
      <p:grpSp>
        <p:nvGrpSpPr>
          <p:cNvPr id="114" name="Google Shape;114;p11"/>
          <p:cNvGrpSpPr/>
          <p:nvPr/>
        </p:nvGrpSpPr>
        <p:grpSpPr>
          <a:xfrm>
            <a:off x="1067887" y="2496282"/>
            <a:ext cx="718859" cy="846243"/>
            <a:chOff x="1912210" y="2496282"/>
            <a:chExt cx="718859" cy="846243"/>
          </a:xfrm>
        </p:grpSpPr>
        <p:pic>
          <p:nvPicPr>
            <p:cNvPr id="115" name="Google Shape;115;p1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1912210" y="2496282"/>
              <a:ext cx="718859" cy="606019"/>
            </a:xfrm>
            <a:prstGeom prst="rect">
              <a:avLst/>
            </a:prstGeom>
            <a:noFill/>
            <a:ln>
              <a:noFill/>
            </a:ln>
          </p:spPr>
        </p:pic>
        <p:sp>
          <p:nvSpPr>
            <p:cNvPr id="116" name="Google Shape;116;p11"/>
            <p:cNvSpPr txBox="1"/>
            <p:nvPr/>
          </p:nvSpPr>
          <p:spPr>
            <a:xfrm>
              <a:off x="1925740" y="3145425"/>
              <a:ext cx="6918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日志</a:t>
              </a:r>
              <a:endParaRPr sz="900" dirty="0"/>
            </a:p>
          </p:txBody>
        </p:sp>
      </p:grpSp>
      <p:grpSp>
        <p:nvGrpSpPr>
          <p:cNvPr id="117" name="Google Shape;117;p11"/>
          <p:cNvGrpSpPr/>
          <p:nvPr/>
        </p:nvGrpSpPr>
        <p:grpSpPr>
          <a:xfrm>
            <a:off x="4543642" y="1851200"/>
            <a:ext cx="792600" cy="803526"/>
            <a:chOff x="3999150" y="1927400"/>
            <a:chExt cx="792600" cy="803526"/>
          </a:xfrm>
        </p:grpSpPr>
        <p:sp>
          <p:nvSpPr>
            <p:cNvPr id="118" name="Google Shape;118;p11"/>
            <p:cNvSpPr txBox="1"/>
            <p:nvPr/>
          </p:nvSpPr>
          <p:spPr>
            <a:xfrm>
              <a:off x="3999150" y="2306426"/>
              <a:ext cx="7926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远程过程调用</a:t>
              </a:r>
              <a:endParaRPr sz="700" dirty="0"/>
            </a:p>
          </p:txBody>
        </p:sp>
        <p:pic>
          <p:nvPicPr>
            <p:cNvPr id="119" name="Google Shape;119;p1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049627" y="1927400"/>
              <a:ext cx="691800" cy="288250"/>
            </a:xfrm>
            <a:prstGeom prst="rect">
              <a:avLst/>
            </a:prstGeom>
            <a:noFill/>
            <a:ln>
              <a:noFill/>
            </a:ln>
          </p:spPr>
        </p:pic>
      </p:grpSp>
      <p:grpSp>
        <p:nvGrpSpPr>
          <p:cNvPr id="120" name="Google Shape;120;p11"/>
          <p:cNvGrpSpPr/>
          <p:nvPr/>
        </p:nvGrpSpPr>
        <p:grpSpPr>
          <a:xfrm>
            <a:off x="7708436" y="2602700"/>
            <a:ext cx="666300" cy="846125"/>
            <a:chOff x="7928367" y="2678900"/>
            <a:chExt cx="666300" cy="846125"/>
          </a:xfrm>
        </p:grpSpPr>
        <p:sp>
          <p:nvSpPr>
            <p:cNvPr id="121" name="Google Shape;121;p11"/>
            <p:cNvSpPr txBox="1"/>
            <p:nvPr/>
          </p:nvSpPr>
          <p:spPr>
            <a:xfrm>
              <a:off x="7928367" y="3149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价值存贮</a:t>
              </a:r>
              <a:endParaRPr sz="700" dirty="0">
                <a:solidFill>
                  <a:srgbClr val="606060"/>
                </a:solidFill>
                <a:highlight>
                  <a:srgbClr val="FFFFFF"/>
                </a:highlight>
              </a:endParaRPr>
            </a:p>
          </p:txBody>
        </p:sp>
        <p:pic>
          <p:nvPicPr>
            <p:cNvPr id="122" name="Google Shape;122;p1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008304" y="2678900"/>
              <a:ext cx="506425" cy="506425"/>
            </a:xfrm>
            <a:prstGeom prst="rect">
              <a:avLst/>
            </a:prstGeom>
            <a:noFill/>
            <a:ln>
              <a:noFill/>
            </a:ln>
          </p:spPr>
        </p:pic>
      </p:grpSp>
      <p:grpSp>
        <p:nvGrpSpPr>
          <p:cNvPr id="123" name="Google Shape;123;p11"/>
          <p:cNvGrpSpPr/>
          <p:nvPr/>
        </p:nvGrpSpPr>
        <p:grpSpPr>
          <a:xfrm>
            <a:off x="2798612" y="2570077"/>
            <a:ext cx="718800" cy="809457"/>
            <a:chOff x="3103242" y="2663577"/>
            <a:chExt cx="718800" cy="809457"/>
          </a:xfrm>
        </p:grpSpPr>
        <p:sp>
          <p:nvSpPr>
            <p:cNvPr id="124" name="Google Shape;124;p11"/>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900" dirty="0">
                  <a:solidFill>
                    <a:srgbClr val="434343"/>
                  </a:solidFill>
                </a:rPr>
                <a:t>存贮</a:t>
              </a:r>
              <a:endParaRPr sz="900" dirty="0">
                <a:solidFill>
                  <a:srgbClr val="434343"/>
                </a:solidFill>
              </a:endParaRPr>
            </a:p>
          </p:txBody>
        </p:sp>
        <p:pic>
          <p:nvPicPr>
            <p:cNvPr id="125" name="Google Shape;125;p1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126" name="Google Shape;126;p11"/>
          <p:cNvGrpSpPr/>
          <p:nvPr/>
        </p:nvGrpSpPr>
        <p:grpSpPr>
          <a:xfrm>
            <a:off x="8422129" y="2592450"/>
            <a:ext cx="666302" cy="856375"/>
            <a:chOff x="8449015" y="2668650"/>
            <a:chExt cx="666302" cy="856375"/>
          </a:xfrm>
        </p:grpSpPr>
        <p:sp>
          <p:nvSpPr>
            <p:cNvPr id="127" name="Google Shape;127;p11"/>
            <p:cNvSpPr txBox="1"/>
            <p:nvPr/>
          </p:nvSpPr>
          <p:spPr>
            <a:xfrm>
              <a:off x="8449016" y="3149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无服务器</a:t>
              </a:r>
              <a:endParaRPr sz="700" dirty="0"/>
            </a:p>
          </p:txBody>
        </p:sp>
        <p:pic>
          <p:nvPicPr>
            <p:cNvPr id="128" name="Google Shape;128;p1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8449015" y="2668650"/>
              <a:ext cx="666302" cy="448244"/>
            </a:xfrm>
            <a:prstGeom prst="rect">
              <a:avLst/>
            </a:prstGeom>
            <a:noFill/>
            <a:ln>
              <a:noFill/>
            </a:ln>
          </p:spPr>
        </p:pic>
      </p:grpSp>
      <p:pic>
        <p:nvPicPr>
          <p:cNvPr id="129" name="Google Shape;129;p1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057927" y="3826190"/>
            <a:ext cx="685800" cy="411480"/>
          </a:xfrm>
          <a:prstGeom prst="rect">
            <a:avLst/>
          </a:prstGeom>
          <a:noFill/>
          <a:ln>
            <a:noFill/>
          </a:ln>
        </p:spPr>
      </p:pic>
      <p:pic>
        <p:nvPicPr>
          <p:cNvPr id="130" name="Google Shape;130;p1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521558" y="3821291"/>
            <a:ext cx="685800" cy="421277"/>
          </a:xfrm>
          <a:prstGeom prst="rect">
            <a:avLst/>
          </a:prstGeom>
          <a:noFill/>
          <a:ln>
            <a:noFill/>
          </a:ln>
        </p:spPr>
      </p:pic>
      <p:pic>
        <p:nvPicPr>
          <p:cNvPr id="131" name="Google Shape;131;p1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434208" y="3793900"/>
            <a:ext cx="777240" cy="476060"/>
          </a:xfrm>
          <a:prstGeom prst="rect">
            <a:avLst/>
          </a:prstGeom>
          <a:noFill/>
          <a:ln>
            <a:noFill/>
          </a:ln>
        </p:spPr>
      </p:pic>
      <p:pic>
        <p:nvPicPr>
          <p:cNvPr id="132" name="Google Shape;132;p1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5438298" y="3821291"/>
            <a:ext cx="685800" cy="421277"/>
          </a:xfrm>
          <a:prstGeom prst="rect">
            <a:avLst/>
          </a:prstGeom>
          <a:noFill/>
          <a:ln>
            <a:noFill/>
          </a:ln>
        </p:spPr>
      </p:pic>
      <p:pic>
        <p:nvPicPr>
          <p:cNvPr id="133" name="Google Shape;133;p1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350948" y="3793900"/>
            <a:ext cx="777240" cy="476060"/>
          </a:xfrm>
          <a:prstGeom prst="rect">
            <a:avLst/>
          </a:prstGeom>
          <a:noFill/>
          <a:ln>
            <a:noFill/>
          </a:ln>
        </p:spPr>
      </p:pic>
      <p:pic>
        <p:nvPicPr>
          <p:cNvPr id="134" name="Google Shape;134;p11"/>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355038" y="3777204"/>
            <a:ext cx="685800" cy="509451"/>
          </a:xfrm>
          <a:prstGeom prst="rect">
            <a:avLst/>
          </a:prstGeom>
          <a:noFill/>
          <a:ln>
            <a:noFill/>
          </a:ln>
        </p:spPr>
      </p:pic>
      <p:pic>
        <p:nvPicPr>
          <p:cNvPr id="135" name="Google Shape;135;p1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267688" y="3793900"/>
            <a:ext cx="777240" cy="476060"/>
          </a:xfrm>
          <a:prstGeom prst="rect">
            <a:avLst/>
          </a:prstGeom>
          <a:noFill/>
          <a:ln>
            <a:noFill/>
          </a:ln>
        </p:spPr>
      </p:pic>
      <p:pic>
        <p:nvPicPr>
          <p:cNvPr id="136" name="Google Shape;136;p11"/>
          <p:cNvPicPr preferRelativeResize="0"/>
          <p:nvPr/>
        </p:nvPicPr>
        <p:blipFill rotWithShape="1">
          <a:blip r:embed="rId33" cstate="print">
            <a:alphaModFix/>
            <a:extLst>
              <a:ext uri="{28A0092B-C50C-407E-A947-70E740481C1C}">
                <a14:useLocalDpi xmlns:a14="http://schemas.microsoft.com/office/drawing/2010/main"/>
              </a:ext>
            </a:extLst>
          </a:blip>
          <a:srcRect l="4390" r="4699"/>
          <a:stretch/>
        </p:blipFill>
        <p:spPr>
          <a:xfrm>
            <a:off x="53838" y="4331755"/>
            <a:ext cx="694944" cy="466605"/>
          </a:xfrm>
          <a:prstGeom prst="rect">
            <a:avLst/>
          </a:prstGeom>
          <a:noFill/>
          <a:ln>
            <a:noFill/>
          </a:ln>
        </p:spPr>
      </p:pic>
      <p:pic>
        <p:nvPicPr>
          <p:cNvPr id="137" name="Google Shape;137;p11"/>
          <p:cNvPicPr preferRelativeResize="0"/>
          <p:nvPr/>
        </p:nvPicPr>
        <p:blipFill rotWithShape="1">
          <a:blip r:embed="rId34" cstate="print">
            <a:alphaModFix/>
            <a:extLst>
              <a:ext uri="{28A0092B-C50C-407E-A947-70E740481C1C}">
                <a14:useLocalDpi xmlns:a14="http://schemas.microsoft.com/office/drawing/2010/main"/>
              </a:ext>
            </a:extLst>
          </a:blip>
          <a:srcRect l="9087" r="10344"/>
          <a:stretch/>
        </p:blipFill>
        <p:spPr>
          <a:xfrm>
            <a:off x="969535" y="4290737"/>
            <a:ext cx="685800" cy="548640"/>
          </a:xfrm>
          <a:prstGeom prst="rect">
            <a:avLst/>
          </a:prstGeom>
          <a:noFill/>
          <a:ln>
            <a:noFill/>
          </a:ln>
        </p:spPr>
      </p:pic>
      <p:pic>
        <p:nvPicPr>
          <p:cNvPr id="138" name="Google Shape;138;p1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456586" y="4354419"/>
            <a:ext cx="685800" cy="421277"/>
          </a:xfrm>
          <a:prstGeom prst="rect">
            <a:avLst/>
          </a:prstGeom>
          <a:noFill/>
          <a:ln>
            <a:noFill/>
          </a:ln>
        </p:spPr>
      </p:pic>
      <p:pic>
        <p:nvPicPr>
          <p:cNvPr id="139" name="Google Shape;139;p1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361134" y="4354419"/>
            <a:ext cx="685800" cy="421277"/>
          </a:xfrm>
          <a:prstGeom prst="rect">
            <a:avLst/>
          </a:prstGeom>
          <a:noFill/>
          <a:ln>
            <a:noFill/>
          </a:ln>
        </p:spPr>
      </p:pic>
      <p:pic>
        <p:nvPicPr>
          <p:cNvPr id="140" name="Google Shape;140;p1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267688" y="4327028"/>
            <a:ext cx="777240" cy="476060"/>
          </a:xfrm>
          <a:prstGeom prst="rect">
            <a:avLst/>
          </a:prstGeom>
          <a:noFill/>
          <a:ln>
            <a:noFill/>
          </a:ln>
        </p:spPr>
      </p:pic>
      <p:pic>
        <p:nvPicPr>
          <p:cNvPr id="141" name="Google Shape;141;p1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363140" y="4327028"/>
            <a:ext cx="777240" cy="476060"/>
          </a:xfrm>
          <a:prstGeom prst="rect">
            <a:avLst/>
          </a:prstGeom>
          <a:noFill/>
          <a:ln>
            <a:noFill/>
          </a:ln>
        </p:spPr>
      </p:pic>
      <p:pic>
        <p:nvPicPr>
          <p:cNvPr id="142" name="Google Shape;142;p11"/>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3837" y="3954206"/>
            <a:ext cx="777240" cy="155448"/>
          </a:xfrm>
          <a:prstGeom prst="rect">
            <a:avLst/>
          </a:prstGeom>
          <a:noFill/>
          <a:ln>
            <a:noFill/>
          </a:ln>
        </p:spPr>
      </p:pic>
      <p:pic>
        <p:nvPicPr>
          <p:cNvPr id="143" name="Google Shape;143;p1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970577" y="3769040"/>
            <a:ext cx="457201" cy="525779"/>
          </a:xfrm>
          <a:prstGeom prst="rect">
            <a:avLst/>
          </a:prstGeom>
          <a:noFill/>
          <a:ln>
            <a:noFill/>
          </a:ln>
        </p:spPr>
      </p:pic>
      <p:pic>
        <p:nvPicPr>
          <p:cNvPr id="144" name="Google Shape;144;p11"/>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2782643" y="4328720"/>
            <a:ext cx="548640" cy="472674"/>
          </a:xfrm>
          <a:prstGeom prst="rect">
            <a:avLst/>
          </a:prstGeom>
          <a:noFill/>
          <a:ln>
            <a:noFill/>
          </a:ln>
        </p:spPr>
      </p:pic>
      <p:pic>
        <p:nvPicPr>
          <p:cNvPr id="145" name="Google Shape;145;p1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654628" y="3835639"/>
            <a:ext cx="640080" cy="392582"/>
          </a:xfrm>
          <a:prstGeom prst="rect">
            <a:avLst/>
          </a:prstGeom>
          <a:noFill/>
          <a:ln>
            <a:noFill/>
          </a:ln>
        </p:spPr>
      </p:pic>
      <p:pic>
        <p:nvPicPr>
          <p:cNvPr id="146" name="Google Shape;146;p1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552037" y="4497049"/>
            <a:ext cx="777240" cy="136017"/>
          </a:xfrm>
          <a:prstGeom prst="rect">
            <a:avLst/>
          </a:prstGeom>
          <a:noFill/>
          <a:ln>
            <a:noFill/>
          </a:ln>
        </p:spPr>
      </p:pic>
      <p:pic>
        <p:nvPicPr>
          <p:cNvPr id="147" name="Google Shape;147;p1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1876089" y="4457289"/>
            <a:ext cx="685800" cy="215537"/>
          </a:xfrm>
          <a:prstGeom prst="rect">
            <a:avLst/>
          </a:prstGeom>
          <a:noFill/>
          <a:ln>
            <a:noFill/>
          </a:ln>
        </p:spPr>
      </p:pic>
      <p:pic>
        <p:nvPicPr>
          <p:cNvPr id="148" name="Google Shape;148;p11"/>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4550030" y="4354418"/>
            <a:ext cx="685802" cy="421278"/>
          </a:xfrm>
          <a:prstGeom prst="rect">
            <a:avLst/>
          </a:prstGeom>
          <a:noFill/>
          <a:ln>
            <a:noFill/>
          </a:ln>
        </p:spPr>
      </p:pic>
    </p:spTree>
    <p:extLst>
      <p:ext uri="{BB962C8B-B14F-4D97-AF65-F5344CB8AC3E}">
        <p14:creationId xmlns:p14="http://schemas.microsoft.com/office/powerpoint/2010/main" val="1126686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2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t>500+ </a:t>
            </a:r>
            <a:r>
              <a:rPr lang="en-US" altLang="zh-CN" dirty="0">
                <a:solidFill>
                  <a:srgbClr val="000000"/>
                </a:solidFill>
              </a:rPr>
              <a:t>会员，且数量不断增长（白银会员，3）</a:t>
            </a:r>
            <a:endParaRPr dirty="0"/>
          </a:p>
        </p:txBody>
      </p:sp>
      <p:pic>
        <p:nvPicPr>
          <p:cNvPr id="852" name="Google Shape;852;p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994180" y="1359590"/>
            <a:ext cx="471325" cy="289111"/>
          </a:xfrm>
          <a:prstGeom prst="rect">
            <a:avLst/>
          </a:prstGeom>
          <a:noFill/>
          <a:ln>
            <a:noFill/>
          </a:ln>
        </p:spPr>
      </p:pic>
      <p:pic>
        <p:nvPicPr>
          <p:cNvPr id="853" name="Google Shape;853;p29"/>
          <p:cNvPicPr preferRelativeResize="0"/>
          <p:nvPr/>
        </p:nvPicPr>
        <p:blipFill rotWithShape="1">
          <a:blip r:embed="rId4" cstate="print">
            <a:alphaModFix/>
            <a:extLst>
              <a:ext uri="{28A0092B-C50C-407E-A947-70E740481C1C}">
                <a14:useLocalDpi xmlns:a14="http://schemas.microsoft.com/office/drawing/2010/main"/>
              </a:ext>
            </a:extLst>
          </a:blip>
          <a:srcRect r="6629"/>
          <a:stretch/>
        </p:blipFill>
        <p:spPr>
          <a:xfrm>
            <a:off x="1560565" y="3735128"/>
            <a:ext cx="704700" cy="375300"/>
          </a:xfrm>
          <a:prstGeom prst="rect">
            <a:avLst/>
          </a:prstGeom>
          <a:noFill/>
          <a:ln>
            <a:noFill/>
          </a:ln>
        </p:spPr>
      </p:pic>
      <p:pic>
        <p:nvPicPr>
          <p:cNvPr id="854" name="Google Shape;854;p29"/>
          <p:cNvPicPr preferRelativeResize="0"/>
          <p:nvPr/>
        </p:nvPicPr>
        <p:blipFill rotWithShape="1">
          <a:blip r:embed="rId5" cstate="print">
            <a:alphaModFix/>
            <a:extLst>
              <a:ext uri="{28A0092B-C50C-407E-A947-70E740481C1C}">
                <a14:useLocalDpi xmlns:a14="http://schemas.microsoft.com/office/drawing/2010/main"/>
              </a:ext>
            </a:extLst>
          </a:blip>
          <a:srcRect t="15600" b="16982"/>
          <a:stretch/>
        </p:blipFill>
        <p:spPr>
          <a:xfrm>
            <a:off x="3755340" y="2284752"/>
            <a:ext cx="636000" cy="263100"/>
          </a:xfrm>
          <a:prstGeom prst="rect">
            <a:avLst/>
          </a:prstGeom>
          <a:noFill/>
          <a:ln>
            <a:noFill/>
          </a:ln>
        </p:spPr>
      </p:pic>
      <p:pic>
        <p:nvPicPr>
          <p:cNvPr id="855" name="Google Shape;855;p29"/>
          <p:cNvPicPr preferRelativeResize="0"/>
          <p:nvPr/>
        </p:nvPicPr>
        <p:blipFill rotWithShape="1">
          <a:blip r:embed="rId6" cstate="print">
            <a:alphaModFix/>
            <a:extLst>
              <a:ext uri="{28A0092B-C50C-407E-A947-70E740481C1C}">
                <a14:useLocalDpi xmlns:a14="http://schemas.microsoft.com/office/drawing/2010/main"/>
              </a:ext>
            </a:extLst>
          </a:blip>
          <a:srcRect t="28571" b="24834"/>
          <a:stretch/>
        </p:blipFill>
        <p:spPr>
          <a:xfrm>
            <a:off x="73219" y="3447645"/>
            <a:ext cx="776400" cy="221700"/>
          </a:xfrm>
          <a:prstGeom prst="rect">
            <a:avLst/>
          </a:prstGeom>
          <a:noFill/>
          <a:ln>
            <a:noFill/>
          </a:ln>
        </p:spPr>
      </p:pic>
      <p:pic>
        <p:nvPicPr>
          <p:cNvPr id="856" name="Google Shape;856;p2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028457" y="1839751"/>
            <a:ext cx="635700" cy="201600"/>
          </a:xfrm>
          <a:prstGeom prst="rect">
            <a:avLst/>
          </a:prstGeom>
          <a:noFill/>
          <a:ln>
            <a:noFill/>
          </a:ln>
        </p:spPr>
      </p:pic>
      <p:pic>
        <p:nvPicPr>
          <p:cNvPr id="857" name="Google Shape;857;p2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919192" y="3740564"/>
            <a:ext cx="594175" cy="364427"/>
          </a:xfrm>
          <a:prstGeom prst="rect">
            <a:avLst/>
          </a:prstGeom>
          <a:noFill/>
          <a:ln>
            <a:noFill/>
          </a:ln>
        </p:spPr>
      </p:pic>
      <p:pic>
        <p:nvPicPr>
          <p:cNvPr id="858" name="Google Shape;858;p2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413362" y="4519962"/>
            <a:ext cx="471300" cy="205066"/>
          </a:xfrm>
          <a:prstGeom prst="rect">
            <a:avLst/>
          </a:prstGeom>
          <a:noFill/>
          <a:ln>
            <a:noFill/>
          </a:ln>
        </p:spPr>
      </p:pic>
      <p:pic>
        <p:nvPicPr>
          <p:cNvPr id="859" name="Google Shape;859;p29" descr="logo-turbonomic.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471925" y="3844637"/>
            <a:ext cx="504000" cy="156280"/>
          </a:xfrm>
          <a:prstGeom prst="rect">
            <a:avLst/>
          </a:prstGeom>
          <a:noFill/>
          <a:ln>
            <a:noFill/>
          </a:ln>
        </p:spPr>
      </p:pic>
      <p:pic>
        <p:nvPicPr>
          <p:cNvPr id="860" name="Google Shape;860;p29"/>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1262" y="4467112"/>
            <a:ext cx="414900" cy="310766"/>
          </a:xfrm>
          <a:prstGeom prst="rect">
            <a:avLst/>
          </a:prstGeom>
          <a:noFill/>
          <a:ln>
            <a:noFill/>
          </a:ln>
        </p:spPr>
      </p:pic>
      <p:pic>
        <p:nvPicPr>
          <p:cNvPr id="861" name="Google Shape;861;p2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651890" y="3081250"/>
            <a:ext cx="594300" cy="178303"/>
          </a:xfrm>
          <a:prstGeom prst="rect">
            <a:avLst/>
          </a:prstGeom>
          <a:noFill/>
          <a:ln>
            <a:noFill/>
          </a:ln>
        </p:spPr>
      </p:pic>
      <p:pic>
        <p:nvPicPr>
          <p:cNvPr id="862" name="Google Shape;862;p29"/>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873886" y="4551653"/>
            <a:ext cx="548625" cy="141685"/>
          </a:xfrm>
          <a:prstGeom prst="rect">
            <a:avLst/>
          </a:prstGeom>
          <a:noFill/>
          <a:ln>
            <a:noFill/>
          </a:ln>
        </p:spPr>
      </p:pic>
      <p:pic>
        <p:nvPicPr>
          <p:cNvPr id="863" name="Google Shape;863;p29"/>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511970" y="3003091"/>
            <a:ext cx="471300" cy="334621"/>
          </a:xfrm>
          <a:prstGeom prst="rect">
            <a:avLst/>
          </a:prstGeom>
          <a:noFill/>
          <a:ln>
            <a:noFill/>
          </a:ln>
        </p:spPr>
      </p:pic>
      <p:pic>
        <p:nvPicPr>
          <p:cNvPr id="864" name="Google Shape;864;p29"/>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0579" y="2320981"/>
            <a:ext cx="504000" cy="190642"/>
          </a:xfrm>
          <a:prstGeom prst="rect">
            <a:avLst/>
          </a:prstGeom>
          <a:noFill/>
          <a:ln>
            <a:noFill/>
          </a:ln>
        </p:spPr>
      </p:pic>
      <p:pic>
        <p:nvPicPr>
          <p:cNvPr id="865" name="Google Shape;865;p2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241242" y="4123777"/>
            <a:ext cx="414900" cy="304956"/>
          </a:xfrm>
          <a:prstGeom prst="rect">
            <a:avLst/>
          </a:prstGeom>
          <a:noFill/>
          <a:ln>
            <a:noFill/>
          </a:ln>
        </p:spPr>
      </p:pic>
      <p:pic>
        <p:nvPicPr>
          <p:cNvPr id="866" name="Google Shape;866;p2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651171" y="1024271"/>
            <a:ext cx="471300" cy="172800"/>
          </a:xfrm>
          <a:prstGeom prst="rect">
            <a:avLst/>
          </a:prstGeom>
          <a:noFill/>
          <a:ln>
            <a:noFill/>
          </a:ln>
        </p:spPr>
      </p:pic>
      <p:pic>
        <p:nvPicPr>
          <p:cNvPr id="867" name="Google Shape;867;p2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895549" y="4486233"/>
            <a:ext cx="355150" cy="272525"/>
          </a:xfrm>
          <a:prstGeom prst="rect">
            <a:avLst/>
          </a:prstGeom>
          <a:noFill/>
          <a:ln>
            <a:noFill/>
          </a:ln>
        </p:spPr>
      </p:pic>
      <p:pic>
        <p:nvPicPr>
          <p:cNvPr id="868" name="Google Shape;868;p29"/>
          <p:cNvPicPr preferRelativeResize="0"/>
          <p:nvPr/>
        </p:nvPicPr>
        <p:blipFill rotWithShape="1">
          <a:blip r:embed="rId19" cstate="print">
            <a:alphaModFix/>
            <a:extLst>
              <a:ext uri="{28A0092B-C50C-407E-A947-70E740481C1C}">
                <a14:useLocalDpi xmlns:a14="http://schemas.microsoft.com/office/drawing/2010/main"/>
              </a:ext>
            </a:extLst>
          </a:blip>
          <a:srcRect l="3777" r="4529" b="12587"/>
          <a:stretch/>
        </p:blipFill>
        <p:spPr>
          <a:xfrm>
            <a:off x="5286455" y="2316381"/>
            <a:ext cx="776300" cy="199842"/>
          </a:xfrm>
          <a:prstGeom prst="rect">
            <a:avLst/>
          </a:prstGeom>
          <a:noFill/>
          <a:ln>
            <a:noFill/>
          </a:ln>
        </p:spPr>
      </p:pic>
      <p:pic>
        <p:nvPicPr>
          <p:cNvPr id="869" name="Google Shape;869;p2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286549" y="2729265"/>
            <a:ext cx="594150" cy="166402"/>
          </a:xfrm>
          <a:prstGeom prst="rect">
            <a:avLst/>
          </a:prstGeom>
          <a:noFill/>
          <a:ln>
            <a:noFill/>
          </a:ln>
        </p:spPr>
      </p:pic>
      <p:pic>
        <p:nvPicPr>
          <p:cNvPr id="870" name="Google Shape;870;p2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30225" y="4206555"/>
            <a:ext cx="553199" cy="139400"/>
          </a:xfrm>
          <a:prstGeom prst="rect">
            <a:avLst/>
          </a:prstGeom>
          <a:noFill/>
          <a:ln>
            <a:noFill/>
          </a:ln>
        </p:spPr>
      </p:pic>
      <p:pic>
        <p:nvPicPr>
          <p:cNvPr id="871" name="Google Shape;871;p2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679909" y="2270891"/>
            <a:ext cx="414900" cy="290821"/>
          </a:xfrm>
          <a:prstGeom prst="rect">
            <a:avLst/>
          </a:prstGeom>
          <a:noFill/>
          <a:ln>
            <a:noFill/>
          </a:ln>
        </p:spPr>
      </p:pic>
      <p:pic>
        <p:nvPicPr>
          <p:cNvPr id="872" name="Google Shape;872;p29"/>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123777" y="2246655"/>
            <a:ext cx="316025" cy="339294"/>
          </a:xfrm>
          <a:prstGeom prst="rect">
            <a:avLst/>
          </a:prstGeom>
          <a:noFill/>
          <a:ln>
            <a:noFill/>
          </a:ln>
        </p:spPr>
      </p:pic>
      <p:pic>
        <p:nvPicPr>
          <p:cNvPr id="873" name="Google Shape;873;p2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94686" y="2337248"/>
            <a:ext cx="675001" cy="158108"/>
          </a:xfrm>
          <a:prstGeom prst="rect">
            <a:avLst/>
          </a:prstGeom>
          <a:noFill/>
          <a:ln>
            <a:noFill/>
          </a:ln>
        </p:spPr>
      </p:pic>
      <p:pic>
        <p:nvPicPr>
          <p:cNvPr id="874" name="Google Shape;874;p2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31358" y="1329091"/>
            <a:ext cx="471300" cy="350110"/>
          </a:xfrm>
          <a:prstGeom prst="rect">
            <a:avLst/>
          </a:prstGeom>
          <a:noFill/>
          <a:ln>
            <a:noFill/>
          </a:ln>
        </p:spPr>
      </p:pic>
      <p:pic>
        <p:nvPicPr>
          <p:cNvPr id="875" name="Google Shape;875;p2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99774" y="3867180"/>
            <a:ext cx="663900" cy="111194"/>
          </a:xfrm>
          <a:prstGeom prst="rect">
            <a:avLst/>
          </a:prstGeom>
          <a:noFill/>
          <a:ln>
            <a:noFill/>
          </a:ln>
        </p:spPr>
      </p:pic>
      <p:pic>
        <p:nvPicPr>
          <p:cNvPr id="876" name="Google Shape;876;p2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5000" y="4526624"/>
            <a:ext cx="513600" cy="191742"/>
          </a:xfrm>
          <a:prstGeom prst="rect">
            <a:avLst/>
          </a:prstGeom>
          <a:noFill/>
          <a:ln>
            <a:noFill/>
          </a:ln>
        </p:spPr>
      </p:pic>
      <p:pic>
        <p:nvPicPr>
          <p:cNvPr id="877" name="Google Shape;877;p29"/>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1653" y="1849916"/>
            <a:ext cx="513599" cy="181269"/>
          </a:xfrm>
          <a:prstGeom prst="rect">
            <a:avLst/>
          </a:prstGeom>
          <a:noFill/>
          <a:ln>
            <a:noFill/>
          </a:ln>
        </p:spPr>
      </p:pic>
      <p:pic>
        <p:nvPicPr>
          <p:cNvPr id="878" name="Google Shape;878;p2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818899" y="4480382"/>
            <a:ext cx="355200" cy="284227"/>
          </a:xfrm>
          <a:prstGeom prst="rect">
            <a:avLst/>
          </a:prstGeom>
          <a:noFill/>
          <a:ln>
            <a:noFill/>
          </a:ln>
        </p:spPr>
      </p:pic>
      <p:pic>
        <p:nvPicPr>
          <p:cNvPr id="879" name="Google Shape;879;p29"/>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634344" y="1425857"/>
            <a:ext cx="471300" cy="156576"/>
          </a:xfrm>
          <a:prstGeom prst="rect">
            <a:avLst/>
          </a:prstGeom>
          <a:noFill/>
          <a:ln>
            <a:noFill/>
          </a:ln>
        </p:spPr>
      </p:pic>
      <p:pic>
        <p:nvPicPr>
          <p:cNvPr id="880" name="Google Shape;880;p29"/>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4208595" y="4200227"/>
            <a:ext cx="635700" cy="152056"/>
          </a:xfrm>
          <a:prstGeom prst="rect">
            <a:avLst/>
          </a:prstGeom>
          <a:noFill/>
          <a:ln>
            <a:noFill/>
          </a:ln>
        </p:spPr>
      </p:pic>
      <p:pic>
        <p:nvPicPr>
          <p:cNvPr id="881" name="Google Shape;881;p29"/>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585174" y="4510003"/>
            <a:ext cx="553200" cy="224985"/>
          </a:xfrm>
          <a:prstGeom prst="rect">
            <a:avLst/>
          </a:prstGeom>
          <a:noFill/>
          <a:ln>
            <a:noFill/>
          </a:ln>
        </p:spPr>
      </p:pic>
      <p:pic>
        <p:nvPicPr>
          <p:cNvPr id="882" name="Google Shape;882;p2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6833947" y="1423671"/>
            <a:ext cx="776300" cy="160950"/>
          </a:xfrm>
          <a:prstGeom prst="rect">
            <a:avLst/>
          </a:prstGeom>
          <a:noFill/>
          <a:ln>
            <a:noFill/>
          </a:ln>
        </p:spPr>
      </p:pic>
      <p:pic>
        <p:nvPicPr>
          <p:cNvPr id="883" name="Google Shape;883;p2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316480" y="3420962"/>
            <a:ext cx="471300" cy="275067"/>
          </a:xfrm>
          <a:prstGeom prst="rect">
            <a:avLst/>
          </a:prstGeom>
          <a:noFill/>
          <a:ln>
            <a:noFill/>
          </a:ln>
        </p:spPr>
      </p:pic>
      <p:pic>
        <p:nvPicPr>
          <p:cNvPr id="884" name="Google Shape;884;p29"/>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2925075" y="2746180"/>
            <a:ext cx="675000" cy="132572"/>
          </a:xfrm>
          <a:prstGeom prst="rect">
            <a:avLst/>
          </a:prstGeom>
          <a:noFill/>
          <a:ln>
            <a:noFill/>
          </a:ln>
        </p:spPr>
      </p:pic>
      <p:pic>
        <p:nvPicPr>
          <p:cNvPr id="885" name="Google Shape;885;p2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818992" y="4175436"/>
            <a:ext cx="414900" cy="201638"/>
          </a:xfrm>
          <a:prstGeom prst="rect">
            <a:avLst/>
          </a:prstGeom>
          <a:noFill/>
          <a:ln>
            <a:noFill/>
          </a:ln>
        </p:spPr>
      </p:pic>
      <p:pic>
        <p:nvPicPr>
          <p:cNvPr id="886" name="Google Shape;886;p29"/>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6043011" y="1442588"/>
            <a:ext cx="553200" cy="123115"/>
          </a:xfrm>
          <a:prstGeom prst="rect">
            <a:avLst/>
          </a:prstGeom>
          <a:noFill/>
          <a:ln>
            <a:noFill/>
          </a:ln>
        </p:spPr>
      </p:pic>
      <p:pic>
        <p:nvPicPr>
          <p:cNvPr id="887" name="Google Shape;887;p29"/>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3100333" y="2247949"/>
            <a:ext cx="414900" cy="336705"/>
          </a:xfrm>
          <a:prstGeom prst="rect">
            <a:avLst/>
          </a:prstGeom>
          <a:noFill/>
          <a:ln>
            <a:noFill/>
          </a:ln>
        </p:spPr>
      </p:pic>
      <p:pic>
        <p:nvPicPr>
          <p:cNvPr id="888" name="Google Shape;888;p29"/>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736642" y="3005444"/>
            <a:ext cx="316025" cy="329915"/>
          </a:xfrm>
          <a:prstGeom prst="rect">
            <a:avLst/>
          </a:prstGeom>
          <a:noFill/>
          <a:ln>
            <a:noFill/>
          </a:ln>
        </p:spPr>
      </p:pic>
      <p:pic>
        <p:nvPicPr>
          <p:cNvPr id="889" name="Google Shape;889;p29"/>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7228010" y="3023677"/>
            <a:ext cx="414900" cy="293449"/>
          </a:xfrm>
          <a:prstGeom prst="rect">
            <a:avLst/>
          </a:prstGeom>
          <a:noFill/>
          <a:ln>
            <a:noFill/>
          </a:ln>
        </p:spPr>
      </p:pic>
      <p:pic>
        <p:nvPicPr>
          <p:cNvPr id="890" name="Google Shape;890;p2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867466" y="1820326"/>
            <a:ext cx="471300" cy="240449"/>
          </a:xfrm>
          <a:prstGeom prst="rect">
            <a:avLst/>
          </a:prstGeom>
          <a:noFill/>
          <a:ln>
            <a:noFill/>
          </a:ln>
        </p:spPr>
      </p:pic>
      <p:pic>
        <p:nvPicPr>
          <p:cNvPr id="891" name="Google Shape;891;p29"/>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64098" y="3847216"/>
            <a:ext cx="553200" cy="151123"/>
          </a:xfrm>
          <a:prstGeom prst="rect">
            <a:avLst/>
          </a:prstGeom>
          <a:noFill/>
          <a:ln>
            <a:noFill/>
          </a:ln>
        </p:spPr>
      </p:pic>
      <p:pic>
        <p:nvPicPr>
          <p:cNvPr id="892" name="Google Shape;892;p29"/>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7887649" y="3005023"/>
            <a:ext cx="471300" cy="330756"/>
          </a:xfrm>
          <a:prstGeom prst="rect">
            <a:avLst/>
          </a:prstGeom>
          <a:noFill/>
          <a:ln>
            <a:noFill/>
          </a:ln>
        </p:spPr>
      </p:pic>
      <p:pic>
        <p:nvPicPr>
          <p:cNvPr id="893" name="Google Shape;893;p29"/>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396740" y="4185889"/>
            <a:ext cx="826425" cy="180732"/>
          </a:xfrm>
          <a:prstGeom prst="rect">
            <a:avLst/>
          </a:prstGeom>
          <a:noFill/>
          <a:ln>
            <a:noFill/>
          </a:ln>
        </p:spPr>
      </p:pic>
      <p:pic>
        <p:nvPicPr>
          <p:cNvPr id="894" name="Google Shape;894;p2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1746273" y="4188406"/>
            <a:ext cx="636000" cy="175699"/>
          </a:xfrm>
          <a:prstGeom prst="rect">
            <a:avLst/>
          </a:prstGeom>
          <a:noFill/>
          <a:ln>
            <a:noFill/>
          </a:ln>
        </p:spPr>
      </p:pic>
      <p:pic>
        <p:nvPicPr>
          <p:cNvPr id="895" name="Google Shape;895;p29"/>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56981" y="3796106"/>
            <a:ext cx="663900" cy="253343"/>
          </a:xfrm>
          <a:prstGeom prst="rect">
            <a:avLst/>
          </a:prstGeom>
          <a:noFill/>
          <a:ln>
            <a:noFill/>
          </a:ln>
        </p:spPr>
      </p:pic>
      <p:pic>
        <p:nvPicPr>
          <p:cNvPr id="896" name="Google Shape;896;p29"/>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1231955" y="1843922"/>
            <a:ext cx="635750" cy="193258"/>
          </a:xfrm>
          <a:prstGeom prst="rect">
            <a:avLst/>
          </a:prstGeom>
          <a:noFill/>
          <a:ln>
            <a:noFill/>
          </a:ln>
        </p:spPr>
      </p:pic>
      <p:pic>
        <p:nvPicPr>
          <p:cNvPr id="897" name="Google Shape;897;p29"/>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77002" y="3027000"/>
            <a:ext cx="414900" cy="286803"/>
          </a:xfrm>
          <a:prstGeom prst="rect">
            <a:avLst/>
          </a:prstGeom>
          <a:noFill/>
          <a:ln>
            <a:noFill/>
          </a:ln>
        </p:spPr>
      </p:pic>
      <p:pic>
        <p:nvPicPr>
          <p:cNvPr id="898" name="Google Shape;898;p2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847983" y="1336112"/>
            <a:ext cx="548625" cy="336066"/>
          </a:xfrm>
          <a:prstGeom prst="rect">
            <a:avLst/>
          </a:prstGeom>
          <a:noFill/>
          <a:ln>
            <a:noFill/>
          </a:ln>
        </p:spPr>
      </p:pic>
      <p:pic>
        <p:nvPicPr>
          <p:cNvPr id="899" name="Google Shape;899;p2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545122" y="4198179"/>
            <a:ext cx="743625" cy="156152"/>
          </a:xfrm>
          <a:prstGeom prst="rect">
            <a:avLst/>
          </a:prstGeom>
          <a:noFill/>
          <a:ln>
            <a:noFill/>
          </a:ln>
        </p:spPr>
      </p:pic>
      <p:pic>
        <p:nvPicPr>
          <p:cNvPr id="900" name="Google Shape;900;p29"/>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1450559" y="2633536"/>
            <a:ext cx="414900" cy="357860"/>
          </a:xfrm>
          <a:prstGeom prst="rect">
            <a:avLst/>
          </a:prstGeom>
          <a:noFill/>
          <a:ln>
            <a:noFill/>
          </a:ln>
        </p:spPr>
      </p:pic>
      <p:pic>
        <p:nvPicPr>
          <p:cNvPr id="901" name="Google Shape;901;p29"/>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16003" y="1736591"/>
            <a:ext cx="355200" cy="407918"/>
          </a:xfrm>
          <a:prstGeom prst="rect">
            <a:avLst/>
          </a:prstGeom>
          <a:noFill/>
          <a:ln>
            <a:noFill/>
          </a:ln>
        </p:spPr>
      </p:pic>
      <p:pic>
        <p:nvPicPr>
          <p:cNvPr id="902" name="Google Shape;902;p2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588255" y="3467886"/>
            <a:ext cx="355200" cy="181218"/>
          </a:xfrm>
          <a:prstGeom prst="rect">
            <a:avLst/>
          </a:prstGeom>
          <a:noFill/>
          <a:ln>
            <a:noFill/>
          </a:ln>
        </p:spPr>
      </p:pic>
      <p:pic>
        <p:nvPicPr>
          <p:cNvPr id="903" name="Google Shape;903;p2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940615" y="2723604"/>
            <a:ext cx="675000" cy="177724"/>
          </a:xfrm>
          <a:prstGeom prst="rect">
            <a:avLst/>
          </a:prstGeom>
          <a:noFill/>
          <a:ln>
            <a:noFill/>
          </a:ln>
        </p:spPr>
      </p:pic>
      <p:pic>
        <p:nvPicPr>
          <p:cNvPr id="904" name="Google Shape;904;p29"/>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889790" y="3480859"/>
            <a:ext cx="675000" cy="155273"/>
          </a:xfrm>
          <a:prstGeom prst="rect">
            <a:avLst/>
          </a:prstGeom>
          <a:noFill/>
          <a:ln>
            <a:noFill/>
          </a:ln>
        </p:spPr>
      </p:pic>
      <p:pic>
        <p:nvPicPr>
          <p:cNvPr id="905" name="Google Shape;905;p2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696175" y="3403636"/>
            <a:ext cx="355150" cy="309718"/>
          </a:xfrm>
          <a:prstGeom prst="rect">
            <a:avLst/>
          </a:prstGeom>
          <a:noFill/>
          <a:ln>
            <a:noFill/>
          </a:ln>
        </p:spPr>
      </p:pic>
      <p:pic>
        <p:nvPicPr>
          <p:cNvPr id="906" name="Google Shape;906;p2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386014" y="4215859"/>
            <a:ext cx="635750" cy="120793"/>
          </a:xfrm>
          <a:prstGeom prst="rect">
            <a:avLst/>
          </a:prstGeom>
          <a:noFill/>
          <a:ln>
            <a:noFill/>
          </a:ln>
        </p:spPr>
      </p:pic>
      <p:pic>
        <p:nvPicPr>
          <p:cNvPr id="907" name="Google Shape;907;p2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297406" y="3104700"/>
            <a:ext cx="635700" cy="131402"/>
          </a:xfrm>
          <a:prstGeom prst="rect">
            <a:avLst/>
          </a:prstGeom>
          <a:noFill/>
          <a:ln>
            <a:noFill/>
          </a:ln>
        </p:spPr>
      </p:pic>
      <p:pic>
        <p:nvPicPr>
          <p:cNvPr id="908" name="Google Shape;908;p2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003358" y="3851760"/>
            <a:ext cx="636000" cy="142035"/>
          </a:xfrm>
          <a:prstGeom prst="rect">
            <a:avLst/>
          </a:prstGeom>
          <a:noFill/>
          <a:ln>
            <a:noFill/>
          </a:ln>
        </p:spPr>
      </p:pic>
      <p:pic>
        <p:nvPicPr>
          <p:cNvPr id="909" name="Google Shape;909;p2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490930" y="3088879"/>
            <a:ext cx="776300" cy="163044"/>
          </a:xfrm>
          <a:prstGeom prst="rect">
            <a:avLst/>
          </a:prstGeom>
          <a:noFill/>
          <a:ln>
            <a:noFill/>
          </a:ln>
        </p:spPr>
      </p:pic>
      <p:pic>
        <p:nvPicPr>
          <p:cNvPr id="910" name="Google Shape;910;p2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077417" y="2714988"/>
            <a:ext cx="635700" cy="194957"/>
          </a:xfrm>
          <a:prstGeom prst="rect">
            <a:avLst/>
          </a:prstGeom>
          <a:noFill/>
          <a:ln>
            <a:noFill/>
          </a:ln>
        </p:spPr>
      </p:pic>
      <p:pic>
        <p:nvPicPr>
          <p:cNvPr id="911" name="Google Shape;911;p2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5450074" y="1361695"/>
            <a:ext cx="355200" cy="284902"/>
          </a:xfrm>
          <a:prstGeom prst="rect">
            <a:avLst/>
          </a:prstGeom>
          <a:noFill/>
          <a:ln>
            <a:noFill/>
          </a:ln>
        </p:spPr>
      </p:pic>
      <p:pic>
        <p:nvPicPr>
          <p:cNvPr id="912" name="Google Shape;912;p2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4631448" y="2289300"/>
            <a:ext cx="414900" cy="254004"/>
          </a:xfrm>
          <a:prstGeom prst="rect">
            <a:avLst/>
          </a:prstGeom>
          <a:noFill/>
          <a:ln>
            <a:noFill/>
          </a:ln>
        </p:spPr>
      </p:pic>
      <p:pic>
        <p:nvPicPr>
          <p:cNvPr id="913" name="Google Shape;913;p2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438891" y="2712865"/>
            <a:ext cx="635700" cy="199202"/>
          </a:xfrm>
          <a:prstGeom prst="rect">
            <a:avLst/>
          </a:prstGeom>
          <a:noFill/>
          <a:ln>
            <a:noFill/>
          </a:ln>
        </p:spPr>
      </p:pic>
      <p:pic>
        <p:nvPicPr>
          <p:cNvPr id="914" name="Google Shape;914;p2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385950" y="3442627"/>
            <a:ext cx="675000" cy="231736"/>
          </a:xfrm>
          <a:prstGeom prst="rect">
            <a:avLst/>
          </a:prstGeom>
          <a:noFill/>
          <a:ln>
            <a:noFill/>
          </a:ln>
        </p:spPr>
      </p:pic>
      <p:pic>
        <p:nvPicPr>
          <p:cNvPr id="915" name="Google Shape;915;p2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74702" y="2692958"/>
            <a:ext cx="663900" cy="239017"/>
          </a:xfrm>
          <a:prstGeom prst="rect">
            <a:avLst/>
          </a:prstGeom>
          <a:noFill/>
          <a:ln>
            <a:noFill/>
          </a:ln>
        </p:spPr>
      </p:pic>
      <p:pic>
        <p:nvPicPr>
          <p:cNvPr id="916" name="Google Shape;916;p2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8523144" y="1869559"/>
            <a:ext cx="553200" cy="141983"/>
          </a:xfrm>
          <a:prstGeom prst="rect">
            <a:avLst/>
          </a:prstGeom>
          <a:noFill/>
          <a:ln>
            <a:noFill/>
          </a:ln>
        </p:spPr>
      </p:pic>
      <p:pic>
        <p:nvPicPr>
          <p:cNvPr id="917" name="Google Shape;917;p2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645677" y="1389054"/>
            <a:ext cx="585300" cy="230183"/>
          </a:xfrm>
          <a:prstGeom prst="rect">
            <a:avLst/>
          </a:prstGeom>
          <a:noFill/>
          <a:ln>
            <a:noFill/>
          </a:ln>
        </p:spPr>
      </p:pic>
      <p:pic>
        <p:nvPicPr>
          <p:cNvPr id="918" name="Google Shape;918;p29"/>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2404949" y="3736944"/>
            <a:ext cx="277000" cy="371666"/>
          </a:xfrm>
          <a:prstGeom prst="rect">
            <a:avLst/>
          </a:prstGeom>
          <a:noFill/>
          <a:ln>
            <a:noFill/>
          </a:ln>
        </p:spPr>
      </p:pic>
      <p:pic>
        <p:nvPicPr>
          <p:cNvPr id="919" name="Google Shape;919;p2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115608" y="3837577"/>
            <a:ext cx="663900" cy="170401"/>
          </a:xfrm>
          <a:prstGeom prst="rect">
            <a:avLst/>
          </a:prstGeom>
          <a:noFill/>
          <a:ln>
            <a:noFill/>
          </a:ln>
        </p:spPr>
      </p:pic>
      <p:pic>
        <p:nvPicPr>
          <p:cNvPr id="920" name="Google Shape;920;p29"/>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6301036" y="4455346"/>
            <a:ext cx="355200" cy="334298"/>
          </a:xfrm>
          <a:prstGeom prst="rect">
            <a:avLst/>
          </a:prstGeom>
          <a:noFill/>
          <a:ln>
            <a:noFill/>
          </a:ln>
        </p:spPr>
      </p:pic>
      <p:pic>
        <p:nvPicPr>
          <p:cNvPr id="921" name="Google Shape;921;p2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316465" y="3865748"/>
            <a:ext cx="743625" cy="114059"/>
          </a:xfrm>
          <a:prstGeom prst="rect">
            <a:avLst/>
          </a:prstGeom>
          <a:noFill/>
          <a:ln>
            <a:noFill/>
          </a:ln>
        </p:spPr>
      </p:pic>
      <p:pic>
        <p:nvPicPr>
          <p:cNvPr id="922" name="Google Shape;922;p2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097187" y="4507017"/>
            <a:ext cx="635700" cy="230957"/>
          </a:xfrm>
          <a:prstGeom prst="rect">
            <a:avLst/>
          </a:prstGeom>
          <a:noFill/>
          <a:ln>
            <a:noFill/>
          </a:ln>
        </p:spPr>
      </p:pic>
      <p:pic>
        <p:nvPicPr>
          <p:cNvPr id="923" name="Google Shape;923;p2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620170" y="3356915"/>
            <a:ext cx="594300" cy="403160"/>
          </a:xfrm>
          <a:prstGeom prst="rect">
            <a:avLst/>
          </a:prstGeom>
          <a:noFill/>
          <a:ln>
            <a:noFill/>
          </a:ln>
        </p:spPr>
      </p:pic>
      <p:pic>
        <p:nvPicPr>
          <p:cNvPr id="924" name="Google Shape;924;p2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8603689" y="3040264"/>
            <a:ext cx="513600" cy="260275"/>
          </a:xfrm>
          <a:prstGeom prst="rect">
            <a:avLst/>
          </a:prstGeom>
          <a:noFill/>
          <a:ln>
            <a:noFill/>
          </a:ln>
        </p:spPr>
      </p:pic>
      <p:pic>
        <p:nvPicPr>
          <p:cNvPr id="925" name="Google Shape;925;p2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468713" y="1413679"/>
            <a:ext cx="743625" cy="180933"/>
          </a:xfrm>
          <a:prstGeom prst="rect">
            <a:avLst/>
          </a:prstGeom>
          <a:noFill/>
          <a:ln>
            <a:noFill/>
          </a:ln>
        </p:spPr>
      </p:pic>
      <p:pic>
        <p:nvPicPr>
          <p:cNvPr id="926" name="Google Shape;926;p2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78721" y="1377135"/>
            <a:ext cx="414900" cy="254021"/>
          </a:xfrm>
          <a:prstGeom prst="rect">
            <a:avLst/>
          </a:prstGeom>
          <a:noFill/>
          <a:ln>
            <a:noFill/>
          </a:ln>
        </p:spPr>
      </p:pic>
      <p:pic>
        <p:nvPicPr>
          <p:cNvPr id="927" name="Google Shape;927;p2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158090" y="1862173"/>
            <a:ext cx="548625" cy="156756"/>
          </a:xfrm>
          <a:prstGeom prst="rect">
            <a:avLst/>
          </a:prstGeom>
          <a:noFill/>
          <a:ln>
            <a:noFill/>
          </a:ln>
        </p:spPr>
      </p:pic>
      <p:pic>
        <p:nvPicPr>
          <p:cNvPr id="928" name="Google Shape;928;p29"/>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2544201" y="2275207"/>
            <a:ext cx="316025" cy="282189"/>
          </a:xfrm>
          <a:prstGeom prst="rect">
            <a:avLst/>
          </a:prstGeom>
          <a:noFill/>
          <a:ln>
            <a:noFill/>
          </a:ln>
        </p:spPr>
      </p:pic>
      <p:pic>
        <p:nvPicPr>
          <p:cNvPr id="929" name="Google Shape;929;p2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177846" y="3033921"/>
            <a:ext cx="414900" cy="272961"/>
          </a:xfrm>
          <a:prstGeom prst="rect">
            <a:avLst/>
          </a:prstGeom>
          <a:noFill/>
          <a:ln>
            <a:noFill/>
          </a:ln>
        </p:spPr>
      </p:pic>
      <p:pic>
        <p:nvPicPr>
          <p:cNvPr id="930" name="Google Shape;930;p2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336761" y="4514438"/>
            <a:ext cx="704700" cy="216114"/>
          </a:xfrm>
          <a:prstGeom prst="rect">
            <a:avLst/>
          </a:prstGeom>
          <a:noFill/>
          <a:ln>
            <a:noFill/>
          </a:ln>
        </p:spPr>
      </p:pic>
      <p:pic>
        <p:nvPicPr>
          <p:cNvPr id="931" name="Google Shape;931;p2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247670" y="2330456"/>
            <a:ext cx="636000" cy="171693"/>
          </a:xfrm>
          <a:prstGeom prst="rect">
            <a:avLst/>
          </a:prstGeom>
          <a:noFill/>
          <a:ln>
            <a:noFill/>
          </a:ln>
        </p:spPr>
      </p:pic>
      <p:pic>
        <p:nvPicPr>
          <p:cNvPr id="932" name="Google Shape;932;p2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092657" y="2719187"/>
            <a:ext cx="636000" cy="186558"/>
          </a:xfrm>
          <a:prstGeom prst="rect">
            <a:avLst/>
          </a:prstGeom>
          <a:noFill/>
          <a:ln>
            <a:noFill/>
          </a:ln>
        </p:spPr>
      </p:pic>
      <p:pic>
        <p:nvPicPr>
          <p:cNvPr id="933" name="Google Shape;933;p2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045465" y="3451499"/>
            <a:ext cx="548700" cy="213993"/>
          </a:xfrm>
          <a:prstGeom prst="rect">
            <a:avLst/>
          </a:prstGeom>
          <a:noFill/>
          <a:ln>
            <a:noFill/>
          </a:ln>
        </p:spPr>
      </p:pic>
      <p:pic>
        <p:nvPicPr>
          <p:cNvPr id="934" name="Google Shape;934;p29"/>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1440394" y="1375201"/>
            <a:ext cx="316050" cy="257889"/>
          </a:xfrm>
          <a:prstGeom prst="rect">
            <a:avLst/>
          </a:prstGeom>
          <a:noFill/>
          <a:ln>
            <a:noFill/>
          </a:ln>
        </p:spPr>
      </p:pic>
      <p:pic>
        <p:nvPicPr>
          <p:cNvPr id="935" name="Google Shape;935;p2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821632" y="3773970"/>
            <a:ext cx="355150" cy="297616"/>
          </a:xfrm>
          <a:prstGeom prst="rect">
            <a:avLst/>
          </a:prstGeom>
          <a:noFill/>
          <a:ln>
            <a:noFill/>
          </a:ln>
        </p:spPr>
      </p:pic>
      <p:pic>
        <p:nvPicPr>
          <p:cNvPr id="936" name="Google Shape;936;p2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7827572" y="2729539"/>
            <a:ext cx="585300" cy="165854"/>
          </a:xfrm>
          <a:prstGeom prst="rect">
            <a:avLst/>
          </a:prstGeom>
          <a:noFill/>
          <a:ln>
            <a:noFill/>
          </a:ln>
        </p:spPr>
      </p:pic>
      <p:pic>
        <p:nvPicPr>
          <p:cNvPr id="937" name="Google Shape;937;p2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361338" y="1853620"/>
            <a:ext cx="636000" cy="173860"/>
          </a:xfrm>
          <a:prstGeom prst="rect">
            <a:avLst/>
          </a:prstGeom>
          <a:noFill/>
          <a:ln>
            <a:noFill/>
          </a:ln>
        </p:spPr>
      </p:pic>
      <p:pic>
        <p:nvPicPr>
          <p:cNvPr id="938" name="Google Shape;938;p2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6694" y="2671372"/>
            <a:ext cx="316050" cy="282188"/>
          </a:xfrm>
          <a:prstGeom prst="rect">
            <a:avLst/>
          </a:prstGeom>
          <a:noFill/>
          <a:ln>
            <a:noFill/>
          </a:ln>
        </p:spPr>
      </p:pic>
      <p:pic>
        <p:nvPicPr>
          <p:cNvPr id="939" name="Google Shape;939;p2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6933045" y="3467215"/>
            <a:ext cx="553200" cy="182561"/>
          </a:xfrm>
          <a:prstGeom prst="rect">
            <a:avLst/>
          </a:prstGeom>
          <a:noFill/>
          <a:ln>
            <a:noFill/>
          </a:ln>
        </p:spPr>
      </p:pic>
      <p:pic>
        <p:nvPicPr>
          <p:cNvPr id="940" name="Google Shape;940;p2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536105" y="952646"/>
            <a:ext cx="316050" cy="316050"/>
          </a:xfrm>
          <a:prstGeom prst="rect">
            <a:avLst/>
          </a:prstGeom>
          <a:noFill/>
          <a:ln>
            <a:noFill/>
          </a:ln>
        </p:spPr>
      </p:pic>
      <p:pic>
        <p:nvPicPr>
          <p:cNvPr id="941" name="Google Shape;941;p2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3113517" y="976762"/>
            <a:ext cx="513600" cy="267817"/>
          </a:xfrm>
          <a:prstGeom prst="rect">
            <a:avLst/>
          </a:prstGeom>
          <a:noFill/>
          <a:ln>
            <a:noFill/>
          </a:ln>
        </p:spPr>
      </p:pic>
      <p:pic>
        <p:nvPicPr>
          <p:cNvPr id="942" name="Google Shape;942;p29"/>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8073785" y="936619"/>
            <a:ext cx="316025" cy="348103"/>
          </a:xfrm>
          <a:prstGeom prst="rect">
            <a:avLst/>
          </a:prstGeom>
          <a:noFill/>
          <a:ln>
            <a:noFill/>
          </a:ln>
        </p:spPr>
      </p:pic>
      <p:pic>
        <p:nvPicPr>
          <p:cNvPr id="943" name="Google Shape;943;p29"/>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4505040" y="989963"/>
            <a:ext cx="675000" cy="241416"/>
          </a:xfrm>
          <a:prstGeom prst="rect">
            <a:avLst/>
          </a:prstGeom>
          <a:noFill/>
          <a:ln>
            <a:noFill/>
          </a:ln>
        </p:spPr>
      </p:pic>
      <p:pic>
        <p:nvPicPr>
          <p:cNvPr id="944" name="Google Shape;944;p2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7148524" y="1007002"/>
            <a:ext cx="663900" cy="207337"/>
          </a:xfrm>
          <a:prstGeom prst="rect">
            <a:avLst/>
          </a:prstGeom>
          <a:noFill/>
          <a:ln>
            <a:noFill/>
          </a:ln>
        </p:spPr>
      </p:pic>
      <p:pic>
        <p:nvPicPr>
          <p:cNvPr id="945" name="Google Shape;945;p29"/>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1859844" y="971621"/>
            <a:ext cx="414900" cy="278100"/>
          </a:xfrm>
          <a:prstGeom prst="rect">
            <a:avLst/>
          </a:prstGeom>
          <a:noFill/>
          <a:ln>
            <a:noFill/>
          </a:ln>
        </p:spPr>
      </p:pic>
      <p:pic>
        <p:nvPicPr>
          <p:cNvPr id="946" name="Google Shape;946;p2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6338462" y="1012998"/>
            <a:ext cx="548700" cy="195346"/>
          </a:xfrm>
          <a:prstGeom prst="rect">
            <a:avLst/>
          </a:prstGeom>
          <a:noFill/>
          <a:ln>
            <a:noFill/>
          </a:ln>
        </p:spPr>
      </p:pic>
      <p:pic>
        <p:nvPicPr>
          <p:cNvPr id="947" name="Google Shape;947;p2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39397" y="957386"/>
            <a:ext cx="471299" cy="306570"/>
          </a:xfrm>
          <a:prstGeom prst="rect">
            <a:avLst/>
          </a:prstGeom>
          <a:noFill/>
          <a:ln>
            <a:noFill/>
          </a:ln>
        </p:spPr>
      </p:pic>
      <p:pic>
        <p:nvPicPr>
          <p:cNvPr id="948" name="Google Shape;948;p2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772057" y="1045944"/>
            <a:ext cx="826425" cy="129454"/>
          </a:xfrm>
          <a:prstGeom prst="rect">
            <a:avLst/>
          </a:prstGeom>
          <a:noFill/>
          <a:ln>
            <a:noFill/>
          </a:ln>
        </p:spPr>
      </p:pic>
      <p:pic>
        <p:nvPicPr>
          <p:cNvPr id="949" name="Google Shape;949;p2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2824909" y="1757507"/>
            <a:ext cx="414900" cy="366088"/>
          </a:xfrm>
          <a:prstGeom prst="rect">
            <a:avLst/>
          </a:prstGeom>
          <a:noFill/>
          <a:ln>
            <a:noFill/>
          </a:ln>
        </p:spPr>
      </p:pic>
      <p:pic>
        <p:nvPicPr>
          <p:cNvPr id="950" name="Google Shape;950;p29"/>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3888478" y="978466"/>
            <a:ext cx="355200" cy="264409"/>
          </a:xfrm>
          <a:prstGeom prst="rect">
            <a:avLst/>
          </a:prstGeom>
          <a:noFill/>
          <a:ln>
            <a:noFill/>
          </a:ln>
        </p:spPr>
      </p:pic>
      <p:pic>
        <p:nvPicPr>
          <p:cNvPr id="951" name="Google Shape;951;p2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3451596" y="4201987"/>
            <a:ext cx="594150" cy="148538"/>
          </a:xfrm>
          <a:prstGeom prst="rect">
            <a:avLst/>
          </a:prstGeom>
          <a:noFill/>
          <a:ln>
            <a:noFill/>
          </a:ln>
        </p:spPr>
      </p:pic>
      <p:pic>
        <p:nvPicPr>
          <p:cNvPr id="952" name="Google Shape;952;p2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302862" y="2349355"/>
            <a:ext cx="704700" cy="133893"/>
          </a:xfrm>
          <a:prstGeom prst="rect">
            <a:avLst/>
          </a:prstGeom>
          <a:noFill/>
          <a:ln>
            <a:noFill/>
          </a:ln>
        </p:spPr>
      </p:pic>
      <p:pic>
        <p:nvPicPr>
          <p:cNvPr id="953" name="Google Shape;953;p2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666800" y="3502716"/>
            <a:ext cx="548625" cy="111559"/>
          </a:xfrm>
          <a:prstGeom prst="rect">
            <a:avLst/>
          </a:prstGeom>
          <a:noFill/>
          <a:ln>
            <a:noFill/>
          </a:ln>
        </p:spPr>
      </p:pic>
      <p:pic>
        <p:nvPicPr>
          <p:cNvPr id="954" name="Google Shape;954;p29"/>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007144" y="4120475"/>
            <a:ext cx="355200" cy="311560"/>
          </a:xfrm>
          <a:prstGeom prst="rect">
            <a:avLst/>
          </a:prstGeom>
          <a:noFill/>
          <a:ln>
            <a:noFill/>
          </a:ln>
        </p:spPr>
      </p:pic>
      <p:pic>
        <p:nvPicPr>
          <p:cNvPr id="955" name="Google Shape;955;p2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8624830" y="2690999"/>
            <a:ext cx="471300" cy="242934"/>
          </a:xfrm>
          <a:prstGeom prst="rect">
            <a:avLst/>
          </a:prstGeom>
          <a:noFill/>
          <a:ln>
            <a:noFill/>
          </a:ln>
        </p:spPr>
      </p:pic>
      <p:pic>
        <p:nvPicPr>
          <p:cNvPr id="956" name="Google Shape;956;p2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8653050" y="3838418"/>
            <a:ext cx="414900" cy="168719"/>
          </a:xfrm>
          <a:prstGeom prst="rect">
            <a:avLst/>
          </a:prstGeom>
          <a:noFill/>
          <a:ln>
            <a:noFill/>
          </a:ln>
        </p:spPr>
      </p:pic>
      <p:pic>
        <p:nvPicPr>
          <p:cNvPr id="957" name="Google Shape;957;p29"/>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1298825" y="4562104"/>
            <a:ext cx="635700" cy="120783"/>
          </a:xfrm>
          <a:prstGeom prst="rect">
            <a:avLst/>
          </a:prstGeom>
          <a:noFill/>
          <a:ln>
            <a:noFill/>
          </a:ln>
        </p:spPr>
      </p:pic>
      <p:pic>
        <p:nvPicPr>
          <p:cNvPr id="958" name="Google Shape;958;p29"/>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1689640" y="3498076"/>
            <a:ext cx="594300" cy="120838"/>
          </a:xfrm>
          <a:prstGeom prst="rect">
            <a:avLst/>
          </a:prstGeom>
          <a:noFill/>
          <a:ln>
            <a:noFill/>
          </a:ln>
        </p:spPr>
      </p:pic>
      <p:pic>
        <p:nvPicPr>
          <p:cNvPr id="959" name="Google Shape;959;p29"/>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951629" y="3450375"/>
            <a:ext cx="636000" cy="216240"/>
          </a:xfrm>
          <a:prstGeom prst="rect">
            <a:avLst/>
          </a:prstGeom>
          <a:noFill/>
          <a:ln>
            <a:noFill/>
          </a:ln>
        </p:spPr>
      </p:pic>
      <p:pic>
        <p:nvPicPr>
          <p:cNvPr id="960" name="Google Shape;960;p2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4424186" y="1851265"/>
            <a:ext cx="776400" cy="178572"/>
          </a:xfrm>
          <a:prstGeom prst="rect">
            <a:avLst/>
          </a:prstGeom>
          <a:noFill/>
          <a:ln>
            <a:noFill/>
          </a:ln>
        </p:spPr>
      </p:pic>
      <p:pic>
        <p:nvPicPr>
          <p:cNvPr id="961" name="Google Shape;961;p29"/>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8204123" y="4476122"/>
            <a:ext cx="355200" cy="292747"/>
          </a:xfrm>
          <a:prstGeom prst="rect">
            <a:avLst/>
          </a:prstGeom>
          <a:noFill/>
          <a:ln>
            <a:noFill/>
          </a:ln>
        </p:spPr>
      </p:pic>
      <p:pic>
        <p:nvPicPr>
          <p:cNvPr id="962" name="Google Shape;962;p29"/>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441401" y="990299"/>
            <a:ext cx="635700" cy="240743"/>
          </a:xfrm>
          <a:prstGeom prst="rect">
            <a:avLst/>
          </a:prstGeom>
          <a:noFill/>
          <a:ln>
            <a:noFill/>
          </a:ln>
        </p:spPr>
      </p:pic>
      <p:pic>
        <p:nvPicPr>
          <p:cNvPr id="963" name="Google Shape;963;p29"/>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3400560" y="1846060"/>
            <a:ext cx="862874" cy="188981"/>
          </a:xfrm>
          <a:prstGeom prst="rect">
            <a:avLst/>
          </a:prstGeom>
          <a:noFill/>
          <a:ln>
            <a:noFill/>
          </a:ln>
        </p:spPr>
      </p:pic>
      <p:pic>
        <p:nvPicPr>
          <p:cNvPr id="964" name="Google Shape;964;p29"/>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3858526" y="3081711"/>
            <a:ext cx="548625" cy="177380"/>
          </a:xfrm>
          <a:prstGeom prst="rect">
            <a:avLst/>
          </a:prstGeom>
          <a:noFill/>
          <a:ln>
            <a:noFill/>
          </a:ln>
        </p:spPr>
      </p:pic>
      <p:pic>
        <p:nvPicPr>
          <p:cNvPr id="965" name="Google Shape;965;p29"/>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8721985" y="4456291"/>
            <a:ext cx="277000" cy="332408"/>
          </a:xfrm>
          <a:prstGeom prst="rect">
            <a:avLst/>
          </a:prstGeom>
          <a:noFill/>
          <a:ln>
            <a:noFill/>
          </a:ln>
        </p:spPr>
      </p:pic>
      <p:pic>
        <p:nvPicPr>
          <p:cNvPr id="966" name="Google Shape;966;p2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3162960" y="3387712"/>
            <a:ext cx="355200" cy="341566"/>
          </a:xfrm>
          <a:prstGeom prst="rect">
            <a:avLst/>
          </a:prstGeom>
          <a:noFill/>
          <a:ln>
            <a:noFill/>
          </a:ln>
        </p:spPr>
      </p:pic>
      <p:pic>
        <p:nvPicPr>
          <p:cNvPr id="967" name="Google Shape;967;p29"/>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2837486" y="3101828"/>
            <a:ext cx="776300" cy="137147"/>
          </a:xfrm>
          <a:prstGeom prst="rect">
            <a:avLst/>
          </a:prstGeom>
          <a:noFill/>
          <a:ln>
            <a:noFill/>
          </a:ln>
        </p:spPr>
      </p:pic>
      <p:pic>
        <p:nvPicPr>
          <p:cNvPr id="968" name="Google Shape;968;p2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1709794" y="2338053"/>
            <a:ext cx="594300" cy="156497"/>
          </a:xfrm>
          <a:prstGeom prst="rect">
            <a:avLst/>
          </a:prstGeom>
          <a:noFill/>
          <a:ln>
            <a:noFill/>
          </a:ln>
        </p:spPr>
      </p:pic>
      <p:pic>
        <p:nvPicPr>
          <p:cNvPr id="969" name="Google Shape;969;p29"/>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4047324" y="4525123"/>
            <a:ext cx="663900" cy="194744"/>
          </a:xfrm>
          <a:prstGeom prst="rect">
            <a:avLst/>
          </a:prstGeom>
          <a:noFill/>
          <a:ln>
            <a:noFill/>
          </a:ln>
        </p:spPr>
      </p:pic>
      <p:pic>
        <p:nvPicPr>
          <p:cNvPr id="970" name="Google Shape;970;p2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55476" y="4212657"/>
            <a:ext cx="811900" cy="127197"/>
          </a:xfrm>
          <a:prstGeom prst="rect">
            <a:avLst/>
          </a:prstGeom>
          <a:noFill/>
          <a:ln>
            <a:noFill/>
          </a:ln>
        </p:spPr>
      </p:pic>
      <p:pic>
        <p:nvPicPr>
          <p:cNvPr id="971" name="Google Shape;971;p2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812033" y="2647823"/>
            <a:ext cx="414900" cy="329286"/>
          </a:xfrm>
          <a:prstGeom prst="rect">
            <a:avLst/>
          </a:prstGeom>
          <a:noFill/>
          <a:ln>
            <a:noFill/>
          </a:ln>
        </p:spPr>
      </p:pic>
      <p:pic>
        <p:nvPicPr>
          <p:cNvPr id="972" name="Google Shape;972;p2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2703241" y="1430152"/>
            <a:ext cx="704700" cy="147987"/>
          </a:xfrm>
          <a:prstGeom prst="rect">
            <a:avLst/>
          </a:prstGeom>
          <a:noFill/>
          <a:ln>
            <a:noFill/>
          </a:ln>
        </p:spPr>
      </p:pic>
      <p:pic>
        <p:nvPicPr>
          <p:cNvPr id="973" name="Google Shape;973;p2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525193" y="4218169"/>
            <a:ext cx="553200" cy="116172"/>
          </a:xfrm>
          <a:prstGeom prst="rect">
            <a:avLst/>
          </a:prstGeom>
          <a:noFill/>
          <a:ln>
            <a:noFill/>
          </a:ln>
        </p:spPr>
      </p:pic>
      <p:pic>
        <p:nvPicPr>
          <p:cNvPr id="974" name="Google Shape;974;p29"/>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6317435" y="3460055"/>
            <a:ext cx="513600" cy="196880"/>
          </a:xfrm>
          <a:prstGeom prst="rect">
            <a:avLst/>
          </a:prstGeom>
          <a:noFill/>
          <a:ln>
            <a:noFill/>
          </a:ln>
        </p:spPr>
      </p:pic>
      <p:pic>
        <p:nvPicPr>
          <p:cNvPr id="975" name="Google Shape;975;p2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5779041" y="3843493"/>
            <a:ext cx="553200" cy="158568"/>
          </a:xfrm>
          <a:prstGeom prst="rect">
            <a:avLst/>
          </a:prstGeom>
          <a:noFill/>
          <a:ln>
            <a:noFill/>
          </a:ln>
        </p:spPr>
      </p:pic>
      <p:pic>
        <p:nvPicPr>
          <p:cNvPr id="976" name="Google Shape;976;p29"/>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7499518" y="1864329"/>
            <a:ext cx="862875" cy="152443"/>
          </a:xfrm>
          <a:prstGeom prst="rect">
            <a:avLst/>
          </a:prstGeom>
          <a:noFill/>
          <a:ln>
            <a:noFill/>
          </a:ln>
        </p:spPr>
      </p:pic>
    </p:spTree>
    <p:extLst>
      <p:ext uri="{BB962C8B-B14F-4D97-AF65-F5344CB8AC3E}">
        <p14:creationId xmlns:p14="http://schemas.microsoft.com/office/powerpoint/2010/main" val="145402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3783859" y="3345014"/>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2970361" y="3514346"/>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228807" y="2633783"/>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3856259" y="3065220"/>
            <a:ext cx="635999" cy="195286"/>
          </a:xfrm>
          <a:prstGeom prst="rect">
            <a:avLst/>
          </a:prstGeom>
          <a:noFill/>
          <a:ln>
            <a:noFill/>
          </a:ln>
        </p:spPr>
      </p:pic>
      <p:pic>
        <p:nvPicPr>
          <p:cNvPr id="66" name="Google Shape;1021;p100"/>
          <p:cNvPicPr preferRelativeResize="0">
            <a:picLocks noChangeAspect="1"/>
          </p:cNvPicPr>
          <p:nvPr/>
        </p:nvPicPr>
        <p:blipFill rotWithShape="1">
          <a:blip r:embed="rId7" cstate="print">
            <a:alphaModFix/>
            <a:extLst>
              <a:ext uri="{28A0092B-C50C-407E-A947-70E740481C1C}">
                <a14:useLocalDpi xmlns:a14="http://schemas.microsoft.com/office/drawing/2010/main"/>
              </a:ext>
            </a:extLst>
          </a:blip>
          <a:srcRect/>
          <a:stretch/>
        </p:blipFill>
        <p:spPr>
          <a:xfrm>
            <a:off x="404021" y="2838556"/>
            <a:ext cx="485700" cy="523210"/>
          </a:xfrm>
          <a:prstGeom prst="rect">
            <a:avLst/>
          </a:prstGeom>
          <a:noFill/>
          <a:ln>
            <a:noFill/>
          </a:ln>
        </p:spPr>
      </p:pic>
      <p:pic>
        <p:nvPicPr>
          <p:cNvPr id="7" name="图片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9" cstate="print">
            <a:alphaModFix/>
            <a:extLst>
              <a:ext uri="{28A0092B-C50C-407E-A947-70E740481C1C}">
                <a14:useLocalDpi xmlns:a14="http://schemas.microsoft.com/office/drawing/2010/main"/>
              </a:ext>
            </a:extLst>
          </a:blip>
          <a:stretch>
            <a:fillRect/>
          </a:stretch>
        </p:blipFill>
        <p:spPr>
          <a:xfrm>
            <a:off x="1240220" y="4615162"/>
            <a:ext cx="777240" cy="130162"/>
          </a:xfrm>
          <a:prstGeom prst="rect">
            <a:avLst/>
          </a:prstGeom>
          <a:noFill/>
          <a:ln>
            <a:noFill/>
          </a:ln>
        </p:spPr>
      </p:pic>
      <p:pic>
        <p:nvPicPr>
          <p:cNvPr id="58" name="Google Shape;1162;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1255806" y="3980270"/>
            <a:ext cx="594150" cy="441368"/>
          </a:xfrm>
          <a:prstGeom prst="rect">
            <a:avLst/>
          </a:prstGeom>
          <a:noFill/>
          <a:ln>
            <a:noFill/>
          </a:ln>
        </p:spPr>
      </p:pic>
      <p:pic>
        <p:nvPicPr>
          <p:cNvPr id="64" name="Google Shape;1002;p102"/>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6534417" y="2912364"/>
            <a:ext cx="446801" cy="446800"/>
          </a:xfrm>
          <a:prstGeom prst="rect">
            <a:avLst/>
          </a:prstGeom>
          <a:noFill/>
          <a:ln>
            <a:noFill/>
          </a:ln>
        </p:spPr>
      </p:pic>
      <p:pic>
        <p:nvPicPr>
          <p:cNvPr id="65" name="Google Shape;1040;p102"/>
          <p:cNvPicPr preferRelativeResize="0">
            <a:picLocks noChangeAspect="1"/>
          </p:cNvPicPr>
          <p:nvPr/>
        </p:nvPicPr>
        <p:blipFill rotWithShape="1">
          <a:blip r:embed="rId12" cstate="print">
            <a:alphaModFix/>
            <a:extLst>
              <a:ext uri="{28A0092B-C50C-407E-A947-70E740481C1C}">
                <a14:useLocalDpi xmlns:a14="http://schemas.microsoft.com/office/drawing/2010/main"/>
              </a:ext>
            </a:extLst>
          </a:blip>
          <a:srcRect/>
          <a:stretch/>
        </p:blipFill>
        <p:spPr>
          <a:xfrm>
            <a:off x="5514249" y="2399843"/>
            <a:ext cx="617434" cy="562635"/>
          </a:xfrm>
          <a:prstGeom prst="rect">
            <a:avLst/>
          </a:prstGeom>
          <a:noFill/>
          <a:ln>
            <a:noFill/>
          </a:ln>
        </p:spPr>
      </p:pic>
      <p:pic>
        <p:nvPicPr>
          <p:cNvPr id="62" name="Google Shape;1169;p103"/>
          <p:cNvPicPr preferRelativeResize="0">
            <a:picLocks noChangeAspect="1"/>
          </p:cNvPicPr>
          <p:nvPr/>
        </p:nvPicPr>
        <p:blipFill rotWithShape="1">
          <a:blip r:embed="rId13" cstate="print">
            <a:alphaModFix/>
            <a:extLst>
              <a:ext uri="{28A0092B-C50C-407E-A947-70E740481C1C}">
                <a14:useLocalDpi xmlns:a14="http://schemas.microsoft.com/office/drawing/2010/main"/>
              </a:ext>
            </a:extLst>
          </a:blip>
          <a:srcRect/>
          <a:stretch/>
        </p:blipFill>
        <p:spPr>
          <a:xfrm>
            <a:off x="2982589" y="4113740"/>
            <a:ext cx="704700" cy="194967"/>
          </a:xfrm>
          <a:prstGeom prst="rect">
            <a:avLst/>
          </a:prstGeom>
          <a:noFill/>
          <a:ln>
            <a:noFill/>
          </a:ln>
        </p:spPr>
      </p:pic>
      <p:pic>
        <p:nvPicPr>
          <p:cNvPr id="78" name="图片 77"/>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20452" y="3490151"/>
            <a:ext cx="751186" cy="460727"/>
          </a:xfrm>
          <a:prstGeom prst="rect">
            <a:avLst/>
          </a:prstGeom>
        </p:spPr>
      </p:pic>
      <p:pic>
        <p:nvPicPr>
          <p:cNvPr id="81" name="Google Shape;1116;p101"/>
          <p:cNvPicPr preferRelativeResize="0">
            <a:picLocks noChangeAspect="1"/>
          </p:cNvPicPr>
          <p:nvPr/>
        </p:nvPicPr>
        <p:blipFill>
          <a:blip r:embed="rId15" cstate="print">
            <a:alphaModFix/>
            <a:extLst>
              <a:ext uri="{28A0092B-C50C-407E-A947-70E740481C1C}">
                <a14:useLocalDpi xmlns:a14="http://schemas.microsoft.com/office/drawing/2010/main"/>
              </a:ext>
            </a:extLst>
          </a:blip>
          <a:stretch>
            <a:fillRect/>
          </a:stretch>
        </p:blipFill>
        <p:spPr>
          <a:xfrm>
            <a:off x="3060468" y="4371069"/>
            <a:ext cx="513600" cy="394122"/>
          </a:xfrm>
          <a:prstGeom prst="rect">
            <a:avLst/>
          </a:prstGeom>
          <a:noFill/>
          <a:ln>
            <a:noFill/>
          </a:ln>
        </p:spPr>
      </p:pic>
      <p:pic>
        <p:nvPicPr>
          <p:cNvPr id="86" name="Google Shape;1188;p103"/>
          <p:cNvPicPr preferRelativeResize="0">
            <a:picLocks noChangeAspect="1"/>
          </p:cNvPicPr>
          <p:nvPr/>
        </p:nvPicPr>
        <p:blipFill>
          <a:blip r:embed="rId16" cstate="print">
            <a:alphaModFix/>
            <a:extLst>
              <a:ext uri="{28A0092B-C50C-407E-A947-70E740481C1C}">
                <a14:useLocalDpi xmlns:a14="http://schemas.microsoft.com/office/drawing/2010/main"/>
              </a:ext>
            </a:extLst>
          </a:blip>
          <a:stretch>
            <a:fillRect/>
          </a:stretch>
        </p:blipFill>
        <p:spPr>
          <a:xfrm>
            <a:off x="2238613" y="3982059"/>
            <a:ext cx="372125" cy="417547"/>
          </a:xfrm>
          <a:prstGeom prst="rect">
            <a:avLst/>
          </a:prstGeom>
          <a:noFill/>
          <a:ln>
            <a:noFill/>
          </a:ln>
        </p:spPr>
      </p:pic>
      <p:pic>
        <p:nvPicPr>
          <p:cNvPr id="12" name="图片 11"/>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566280" y="3585365"/>
            <a:ext cx="772707" cy="381202"/>
          </a:xfrm>
          <a:prstGeom prst="rect">
            <a:avLst/>
          </a:prstGeom>
        </p:spPr>
      </p:pic>
      <p:pic>
        <p:nvPicPr>
          <p:cNvPr id="69" name="Google Shape;1191;p138"/>
          <p:cNvPicPr preferRelativeResize="0">
            <a:picLocks noChangeAspect="1"/>
          </p:cNvPicPr>
          <p:nvPr/>
        </p:nvPicPr>
        <p:blipFill>
          <a:blip r:embed="rId18">
            <a:alphaModFix/>
          </a:blip>
          <a:stretch>
            <a:fillRect/>
          </a:stretch>
        </p:blipFill>
        <p:spPr>
          <a:xfrm>
            <a:off x="8000039" y="1776327"/>
            <a:ext cx="569037" cy="255337"/>
          </a:xfrm>
          <a:prstGeom prst="rect">
            <a:avLst/>
          </a:prstGeom>
          <a:noFill/>
          <a:ln>
            <a:noFill/>
          </a:ln>
        </p:spPr>
      </p:pic>
      <p:pic>
        <p:nvPicPr>
          <p:cNvPr id="71" name="Google Shape;1297;p139"/>
          <p:cNvPicPr preferRelativeResize="0">
            <a:picLocks noChangeAspect="1"/>
          </p:cNvPicPr>
          <p:nvPr/>
        </p:nvPicPr>
        <p:blipFill rotWithShape="1">
          <a:blip r:embed="rId19" cstate="print">
            <a:alphaModFix/>
            <a:extLst>
              <a:ext uri="{28A0092B-C50C-407E-A947-70E740481C1C}">
                <a14:useLocalDpi xmlns:a14="http://schemas.microsoft.com/office/drawing/2010/main"/>
              </a:ext>
            </a:extLst>
          </a:blip>
          <a:srcRect/>
          <a:stretch/>
        </p:blipFill>
        <p:spPr>
          <a:xfrm>
            <a:off x="2923063" y="2607059"/>
            <a:ext cx="636000" cy="288004"/>
          </a:xfrm>
          <a:prstGeom prst="rect">
            <a:avLst/>
          </a:prstGeom>
          <a:noFill/>
          <a:ln>
            <a:noFill/>
          </a:ln>
        </p:spPr>
      </p:pic>
      <p:pic>
        <p:nvPicPr>
          <p:cNvPr id="73" name="Google Shape;1252;p139"/>
          <p:cNvPicPr preferRelativeResize="0">
            <a:picLocks noChangeAspect="1"/>
          </p:cNvPicPr>
          <p:nvPr/>
        </p:nvPicPr>
        <p:blipFill>
          <a:blip r:embed="rId20" cstate="print">
            <a:alphaModFix/>
            <a:extLst>
              <a:ext uri="{28A0092B-C50C-407E-A947-70E740481C1C}">
                <a14:useLocalDpi xmlns:a14="http://schemas.microsoft.com/office/drawing/2010/main"/>
              </a:ext>
            </a:extLst>
          </a:blip>
          <a:stretch>
            <a:fillRect/>
          </a:stretch>
        </p:blipFill>
        <p:spPr>
          <a:xfrm>
            <a:off x="4700020" y="3023957"/>
            <a:ext cx="636000" cy="241676"/>
          </a:xfrm>
          <a:prstGeom prst="rect">
            <a:avLst/>
          </a:prstGeom>
          <a:noFill/>
          <a:ln>
            <a:noFill/>
          </a:ln>
        </p:spPr>
      </p:pic>
      <p:pic>
        <p:nvPicPr>
          <p:cNvPr id="74" name="Google Shape;1358;p140"/>
          <p:cNvPicPr preferRelativeResize="0">
            <a:picLocks noChangeAspect="1"/>
          </p:cNvPicPr>
          <p:nvPr/>
        </p:nvPicPr>
        <p:blipFill rotWithShape="1">
          <a:blip r:embed="rId21" cstate="print">
            <a:alphaModFix/>
            <a:extLst>
              <a:ext uri="{28A0092B-C50C-407E-A947-70E740481C1C}">
                <a14:useLocalDpi xmlns:a14="http://schemas.microsoft.com/office/drawing/2010/main"/>
              </a:ext>
            </a:extLst>
          </a:blip>
          <a:srcRect/>
          <a:stretch/>
        </p:blipFill>
        <p:spPr>
          <a:xfrm>
            <a:off x="6474927" y="3970857"/>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2" cstate="print">
            <a:alphaModFix/>
            <a:extLst>
              <a:ext uri="{28A0092B-C50C-407E-A947-70E740481C1C}">
                <a14:useLocalDpi xmlns:a14="http://schemas.microsoft.com/office/drawing/2010/main"/>
              </a:ext>
            </a:extLst>
          </a:blip>
          <a:srcRect/>
          <a:stretch/>
        </p:blipFill>
        <p:spPr>
          <a:xfrm>
            <a:off x="6412421" y="1563403"/>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a:stretch/>
        </p:blipFill>
        <p:spPr>
          <a:xfrm>
            <a:off x="7821087" y="1354607"/>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262375" y="3940642"/>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29"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364946" y="4544204"/>
            <a:ext cx="585300" cy="223351"/>
          </a:xfrm>
          <a:prstGeom prst="rect">
            <a:avLst/>
          </a:prstGeom>
          <a:noFill/>
          <a:ln>
            <a:noFill/>
          </a:ln>
        </p:spPr>
      </p:pic>
      <p:pic>
        <p:nvPicPr>
          <p:cNvPr id="46" name="Google Shape;1458;p140"/>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662309" y="4484290"/>
            <a:ext cx="707472" cy="261743"/>
          </a:xfrm>
          <a:prstGeom prst="rect">
            <a:avLst/>
          </a:prstGeom>
          <a:noFill/>
          <a:ln>
            <a:noFill/>
          </a:ln>
        </p:spPr>
      </p:pic>
      <p:pic>
        <p:nvPicPr>
          <p:cNvPr id="50" name="Google Shape;1489;p14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rot="10800000" flipH="1" flipV="1">
            <a:off x="6578218" y="4462682"/>
            <a:ext cx="560609" cy="286759"/>
          </a:xfrm>
          <a:prstGeom prst="rect">
            <a:avLst/>
          </a:prstGeom>
          <a:noFill/>
          <a:ln>
            <a:noFill/>
          </a:ln>
        </p:spPr>
      </p:pic>
      <p:pic>
        <p:nvPicPr>
          <p:cNvPr id="55" name="Google Shape;1321;p13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332356" y="3633103"/>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34" cstate="print">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3096232" y="2912364"/>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434169" y="3570353"/>
            <a:ext cx="739953" cy="323125"/>
          </a:xfrm>
          <a:prstGeom prst="rect">
            <a:avLst/>
          </a:prstGeom>
          <a:noFill/>
          <a:ln>
            <a:noFill/>
          </a:ln>
        </p:spPr>
      </p:pic>
      <p:pic>
        <p:nvPicPr>
          <p:cNvPr id="63" name="Google Shape;1489;p16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768525" y="2604835"/>
            <a:ext cx="743700" cy="223102"/>
          </a:xfrm>
          <a:prstGeom prst="rect">
            <a:avLst/>
          </a:prstGeom>
          <a:noFill/>
          <a:ln>
            <a:noFill/>
          </a:ln>
        </p:spPr>
      </p:pic>
      <p:pic>
        <p:nvPicPr>
          <p:cNvPr id="67" name="Google Shape;929;p35"/>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238613" y="4536758"/>
            <a:ext cx="513600" cy="228433"/>
          </a:xfrm>
          <a:prstGeom prst="rect">
            <a:avLst/>
          </a:prstGeom>
          <a:noFill/>
          <a:ln>
            <a:noFill/>
          </a:ln>
        </p:spPr>
      </p:pic>
      <p:pic>
        <p:nvPicPr>
          <p:cNvPr id="79" name="Google Shape;830;p4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157162" y="2623503"/>
            <a:ext cx="485700" cy="173225"/>
          </a:xfrm>
          <a:prstGeom prst="rect">
            <a:avLst/>
          </a:prstGeom>
          <a:noFill/>
          <a:ln>
            <a:noFill/>
          </a:ln>
        </p:spPr>
      </p:pic>
      <p:pic>
        <p:nvPicPr>
          <p:cNvPr id="83" name="Google Shape;643;p4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4829151" y="1832649"/>
            <a:ext cx="1088689" cy="244406"/>
          </a:xfrm>
          <a:prstGeom prst="rect">
            <a:avLst/>
          </a:prstGeom>
          <a:noFill/>
          <a:ln>
            <a:noFill/>
          </a:ln>
        </p:spPr>
      </p:pic>
      <p:pic>
        <p:nvPicPr>
          <p:cNvPr id="59" name="Google Shape;716;p4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6162303" y="1372463"/>
            <a:ext cx="1208866" cy="217596"/>
          </a:xfrm>
          <a:prstGeom prst="rect">
            <a:avLst/>
          </a:prstGeom>
          <a:noFill/>
          <a:ln>
            <a:noFill/>
          </a:ln>
        </p:spPr>
      </p:pic>
      <p:pic>
        <p:nvPicPr>
          <p:cNvPr id="82" name="Google Shape;1010;p5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779016" y="4090703"/>
            <a:ext cx="732011" cy="224483"/>
          </a:xfrm>
          <a:prstGeom prst="rect">
            <a:avLst/>
          </a:prstGeom>
          <a:noFill/>
          <a:ln>
            <a:noFill/>
          </a:ln>
        </p:spPr>
      </p:pic>
      <p:pic>
        <p:nvPicPr>
          <p:cNvPr id="84" name="Google Shape;947;p51"/>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829151" y="4568130"/>
            <a:ext cx="591731" cy="240656"/>
          </a:xfrm>
          <a:prstGeom prst="rect">
            <a:avLst/>
          </a:prstGeom>
          <a:noFill/>
          <a:ln>
            <a:noFill/>
          </a:ln>
        </p:spPr>
      </p:pic>
      <p:pic>
        <p:nvPicPr>
          <p:cNvPr id="85" name="Google Shape;1023;p5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549559" y="3633103"/>
            <a:ext cx="1009572" cy="232193"/>
          </a:xfrm>
          <a:prstGeom prst="rect">
            <a:avLst/>
          </a:prstGeom>
          <a:noFill/>
          <a:ln>
            <a:noFill/>
          </a:ln>
        </p:spPr>
      </p:pic>
      <p:pic>
        <p:nvPicPr>
          <p:cNvPr id="87" name="Google Shape;865;p50"/>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682321" y="2627291"/>
            <a:ext cx="663900" cy="123917"/>
          </a:xfrm>
          <a:prstGeom prst="rect">
            <a:avLst/>
          </a:prstGeom>
          <a:noFill/>
          <a:ln>
            <a:noFill/>
          </a:ln>
        </p:spPr>
      </p:pic>
      <p:pic>
        <p:nvPicPr>
          <p:cNvPr id="89" name="Google Shape;763;p50"/>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5620764" y="3090326"/>
            <a:ext cx="594151" cy="201428"/>
          </a:xfrm>
          <a:prstGeom prst="rect">
            <a:avLst/>
          </a:prstGeom>
          <a:noFill/>
          <a:ln>
            <a:noFill/>
          </a:ln>
        </p:spPr>
      </p:pic>
      <p:pic>
        <p:nvPicPr>
          <p:cNvPr id="92" name="Google Shape;868;p50"/>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1195117" y="3113576"/>
            <a:ext cx="744415" cy="277935"/>
          </a:xfrm>
          <a:prstGeom prst="rect">
            <a:avLst/>
          </a:prstGeom>
          <a:noFill/>
          <a:ln>
            <a:noFill/>
          </a:ln>
        </p:spPr>
      </p:pic>
      <p:pic>
        <p:nvPicPr>
          <p:cNvPr id="93" name="Google Shape;845;p50"/>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069275" y="3131564"/>
            <a:ext cx="710800" cy="213230"/>
          </a:xfrm>
          <a:prstGeom prst="rect">
            <a:avLst/>
          </a:prstGeom>
          <a:noFill/>
          <a:ln>
            <a:noFill/>
          </a:ln>
        </p:spPr>
      </p:pic>
      <p:pic>
        <p:nvPicPr>
          <p:cNvPr id="94" name="Google Shape;1044;p51"/>
          <p:cNvPicPr preferRelativeResize="0"/>
          <p:nvPr/>
        </p:nvPicPr>
        <p:blipFill>
          <a:blip r:embed="rId50">
            <a:alphaModFix/>
          </a:blip>
          <a:stretch>
            <a:fillRect/>
          </a:stretch>
        </p:blipFill>
        <p:spPr>
          <a:xfrm>
            <a:off x="3882249" y="4087962"/>
            <a:ext cx="772578" cy="220745"/>
          </a:xfrm>
          <a:prstGeom prst="rect">
            <a:avLst/>
          </a:prstGeom>
          <a:noFill/>
          <a:ln>
            <a:noFill/>
          </a:ln>
        </p:spPr>
      </p:pic>
      <p:pic>
        <p:nvPicPr>
          <p:cNvPr id="77" name="Google Shape;836;p50"/>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308243" y="2526406"/>
            <a:ext cx="794400" cy="325686"/>
          </a:xfrm>
          <a:prstGeom prst="rect">
            <a:avLst/>
          </a:prstGeom>
          <a:noFill/>
          <a:ln>
            <a:noFill/>
          </a:ln>
        </p:spPr>
      </p:pic>
      <p:pic>
        <p:nvPicPr>
          <p:cNvPr id="57" name="Google Shape;945;p28"/>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775033" y="3959645"/>
            <a:ext cx="432886" cy="405185"/>
          </a:xfrm>
          <a:prstGeom prst="rect">
            <a:avLst/>
          </a:prstGeom>
          <a:noFill/>
          <a:ln>
            <a:noFill/>
          </a:ln>
        </p:spPr>
      </p:pic>
      <p:pic>
        <p:nvPicPr>
          <p:cNvPr id="61" name="Google Shape;815;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412076" y="1056071"/>
            <a:ext cx="804650" cy="109970"/>
          </a:xfrm>
          <a:prstGeom prst="rect">
            <a:avLst/>
          </a:prstGeom>
          <a:noFill/>
          <a:ln>
            <a:noFill/>
          </a:ln>
        </p:spPr>
      </p:pic>
      <p:pic>
        <p:nvPicPr>
          <p:cNvPr id="68" name="Google Shape;815;p27"/>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159179" y="3639229"/>
            <a:ext cx="804650" cy="109970"/>
          </a:xfrm>
          <a:prstGeom prst="rect">
            <a:avLst/>
          </a:prstGeom>
          <a:noFill/>
          <a:ln>
            <a:noFill/>
          </a:ln>
        </p:spPr>
      </p:pic>
      <p:pic>
        <p:nvPicPr>
          <p:cNvPr id="80" name="Google Shape;948;p28"/>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909548" y="4570447"/>
            <a:ext cx="663900" cy="194744"/>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3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102 </a:t>
            </a:r>
            <a:r>
              <a:rPr lang="en-US" altLang="zh-CN" dirty="0" err="1"/>
              <a:t>家已认证的Kubernetes合作伙伴</a:t>
            </a:r>
            <a:endParaRPr dirty="0"/>
          </a:p>
        </p:txBody>
      </p:sp>
      <p:pic>
        <p:nvPicPr>
          <p:cNvPr id="990" name="Google Shape;990;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99508" y="1040102"/>
            <a:ext cx="336800" cy="214861"/>
          </a:xfrm>
          <a:prstGeom prst="rect">
            <a:avLst/>
          </a:prstGeom>
          <a:noFill/>
          <a:ln>
            <a:noFill/>
          </a:ln>
        </p:spPr>
      </p:pic>
      <p:pic>
        <p:nvPicPr>
          <p:cNvPr id="991" name="Google Shape;991;p3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752545" y="1469745"/>
            <a:ext cx="513725" cy="367438"/>
          </a:xfrm>
          <a:prstGeom prst="rect">
            <a:avLst/>
          </a:prstGeom>
          <a:noFill/>
          <a:ln>
            <a:noFill/>
          </a:ln>
        </p:spPr>
      </p:pic>
      <p:pic>
        <p:nvPicPr>
          <p:cNvPr id="992" name="Google Shape;992;p3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285362" y="3239827"/>
            <a:ext cx="548625" cy="226030"/>
          </a:xfrm>
          <a:prstGeom prst="rect">
            <a:avLst/>
          </a:prstGeom>
          <a:noFill/>
          <a:ln>
            <a:noFill/>
          </a:ln>
        </p:spPr>
      </p:pic>
      <p:pic>
        <p:nvPicPr>
          <p:cNvPr id="993" name="Google Shape;993;p3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726857" y="3717266"/>
            <a:ext cx="513725" cy="328158"/>
          </a:xfrm>
          <a:prstGeom prst="rect">
            <a:avLst/>
          </a:prstGeom>
          <a:noFill/>
          <a:ln>
            <a:noFill/>
          </a:ln>
        </p:spPr>
      </p:pic>
      <p:pic>
        <p:nvPicPr>
          <p:cNvPr id="994" name="Google Shape;994;p3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137568" y="3717457"/>
            <a:ext cx="513725" cy="327778"/>
          </a:xfrm>
          <a:prstGeom prst="rect">
            <a:avLst/>
          </a:prstGeom>
          <a:noFill/>
          <a:ln>
            <a:noFill/>
          </a:ln>
        </p:spPr>
      </p:pic>
      <p:pic>
        <p:nvPicPr>
          <p:cNvPr id="995" name="Google Shape;995;p3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687602" y="3730161"/>
            <a:ext cx="474000" cy="302369"/>
          </a:xfrm>
          <a:prstGeom prst="rect">
            <a:avLst/>
          </a:prstGeom>
          <a:noFill/>
          <a:ln>
            <a:noFill/>
          </a:ln>
        </p:spPr>
      </p:pic>
      <p:pic>
        <p:nvPicPr>
          <p:cNvPr id="996" name="Google Shape;996;p3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450925" y="4276298"/>
            <a:ext cx="548700" cy="350560"/>
          </a:xfrm>
          <a:prstGeom prst="rect">
            <a:avLst/>
          </a:prstGeom>
          <a:noFill/>
          <a:ln>
            <a:noFill/>
          </a:ln>
        </p:spPr>
      </p:pic>
      <p:pic>
        <p:nvPicPr>
          <p:cNvPr id="997" name="Google Shape;997;p31"/>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563200" y="4349335"/>
            <a:ext cx="590650" cy="204485"/>
          </a:xfrm>
          <a:prstGeom prst="rect">
            <a:avLst/>
          </a:prstGeom>
          <a:noFill/>
          <a:ln>
            <a:noFill/>
          </a:ln>
        </p:spPr>
      </p:pic>
      <p:pic>
        <p:nvPicPr>
          <p:cNvPr id="998" name="Google Shape;998;p31"/>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597295" y="2044504"/>
            <a:ext cx="513750" cy="368041"/>
          </a:xfrm>
          <a:prstGeom prst="rect">
            <a:avLst/>
          </a:prstGeom>
          <a:noFill/>
          <a:ln>
            <a:noFill/>
          </a:ln>
        </p:spPr>
      </p:pic>
      <p:pic>
        <p:nvPicPr>
          <p:cNvPr id="999" name="Google Shape;999;p3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5798574" y="4190024"/>
            <a:ext cx="403200" cy="523106"/>
          </a:xfrm>
          <a:prstGeom prst="rect">
            <a:avLst/>
          </a:prstGeom>
          <a:noFill/>
          <a:ln>
            <a:noFill/>
          </a:ln>
        </p:spPr>
      </p:pic>
      <p:pic>
        <p:nvPicPr>
          <p:cNvPr id="1000" name="Google Shape;1000;p31"/>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4020724" y="2590523"/>
            <a:ext cx="336800" cy="344183"/>
          </a:xfrm>
          <a:prstGeom prst="rect">
            <a:avLst/>
          </a:prstGeom>
          <a:noFill/>
          <a:ln>
            <a:noFill/>
          </a:ln>
        </p:spPr>
      </p:pic>
      <p:pic>
        <p:nvPicPr>
          <p:cNvPr id="1001" name="Google Shape;1001;p3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309992" y="2656771"/>
            <a:ext cx="513725" cy="211688"/>
          </a:xfrm>
          <a:prstGeom prst="rect">
            <a:avLst/>
          </a:prstGeom>
          <a:noFill/>
          <a:ln>
            <a:noFill/>
          </a:ln>
        </p:spPr>
      </p:pic>
      <p:pic>
        <p:nvPicPr>
          <p:cNvPr id="1002" name="Google Shape;1002;p3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229732" y="1051106"/>
            <a:ext cx="548700" cy="192854"/>
          </a:xfrm>
          <a:prstGeom prst="rect">
            <a:avLst/>
          </a:prstGeom>
          <a:noFill/>
          <a:ln>
            <a:noFill/>
          </a:ln>
        </p:spPr>
      </p:pic>
      <p:pic>
        <p:nvPicPr>
          <p:cNvPr id="1003" name="Google Shape;1003;p31"/>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327959" y="3721717"/>
            <a:ext cx="473950" cy="319257"/>
          </a:xfrm>
          <a:prstGeom prst="rect">
            <a:avLst/>
          </a:prstGeom>
          <a:noFill/>
          <a:ln>
            <a:noFill/>
          </a:ln>
        </p:spPr>
      </p:pic>
      <p:pic>
        <p:nvPicPr>
          <p:cNvPr id="1004" name="Google Shape;1004;p31"/>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740675" y="4366827"/>
            <a:ext cx="336800" cy="169501"/>
          </a:xfrm>
          <a:prstGeom prst="rect">
            <a:avLst/>
          </a:prstGeom>
          <a:noFill/>
          <a:ln>
            <a:noFill/>
          </a:ln>
        </p:spPr>
      </p:pic>
      <p:pic>
        <p:nvPicPr>
          <p:cNvPr id="1005" name="Google Shape;1005;p31"/>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604664" y="1055030"/>
            <a:ext cx="661100" cy="185005"/>
          </a:xfrm>
          <a:prstGeom prst="rect">
            <a:avLst/>
          </a:prstGeom>
          <a:noFill/>
          <a:ln>
            <a:noFill/>
          </a:ln>
        </p:spPr>
      </p:pic>
      <p:pic>
        <p:nvPicPr>
          <p:cNvPr id="1006" name="Google Shape;1006;p3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931762" y="2152197"/>
            <a:ext cx="661099" cy="152654"/>
          </a:xfrm>
          <a:prstGeom prst="rect">
            <a:avLst/>
          </a:prstGeom>
          <a:noFill/>
          <a:ln>
            <a:noFill/>
          </a:ln>
        </p:spPr>
      </p:pic>
      <p:pic>
        <p:nvPicPr>
          <p:cNvPr id="1007" name="Google Shape;1007;p3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0" y="953215"/>
            <a:ext cx="473950" cy="388635"/>
          </a:xfrm>
          <a:prstGeom prst="rect">
            <a:avLst/>
          </a:prstGeom>
          <a:noFill/>
          <a:ln>
            <a:noFill/>
          </a:ln>
        </p:spPr>
      </p:pic>
      <p:pic>
        <p:nvPicPr>
          <p:cNvPr id="1008" name="Google Shape;1008;p3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708846" y="2687254"/>
            <a:ext cx="513750" cy="150723"/>
          </a:xfrm>
          <a:prstGeom prst="rect">
            <a:avLst/>
          </a:prstGeom>
          <a:noFill/>
          <a:ln>
            <a:noFill/>
          </a:ln>
        </p:spPr>
      </p:pic>
      <p:pic>
        <p:nvPicPr>
          <p:cNvPr id="1009" name="Google Shape;1009;p3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6471777" y="1549215"/>
            <a:ext cx="548700" cy="208497"/>
          </a:xfrm>
          <a:prstGeom prst="rect">
            <a:avLst/>
          </a:prstGeom>
          <a:noFill/>
          <a:ln>
            <a:noFill/>
          </a:ln>
        </p:spPr>
      </p:pic>
      <p:pic>
        <p:nvPicPr>
          <p:cNvPr id="1010" name="Google Shape;1010;p31"/>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6095944" y="943738"/>
            <a:ext cx="390000" cy="407590"/>
          </a:xfrm>
          <a:prstGeom prst="rect">
            <a:avLst/>
          </a:prstGeom>
          <a:noFill/>
          <a:ln>
            <a:noFill/>
          </a:ln>
        </p:spPr>
      </p:pic>
      <p:pic>
        <p:nvPicPr>
          <p:cNvPr id="1011" name="Google Shape;1011;p3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144162" y="1565522"/>
            <a:ext cx="635699" cy="175883"/>
          </a:xfrm>
          <a:prstGeom prst="rect">
            <a:avLst/>
          </a:prstGeom>
          <a:noFill/>
          <a:ln>
            <a:noFill/>
          </a:ln>
        </p:spPr>
      </p:pic>
      <p:pic>
        <p:nvPicPr>
          <p:cNvPr id="1012" name="Google Shape;1012;p3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635962" y="2079398"/>
            <a:ext cx="473999" cy="298254"/>
          </a:xfrm>
          <a:prstGeom prst="rect">
            <a:avLst/>
          </a:prstGeom>
          <a:noFill/>
          <a:ln>
            <a:noFill/>
          </a:ln>
        </p:spPr>
      </p:pic>
      <p:pic>
        <p:nvPicPr>
          <p:cNvPr id="1013" name="Google Shape;1013;p3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626871" y="3179854"/>
            <a:ext cx="513725" cy="345977"/>
          </a:xfrm>
          <a:prstGeom prst="rect">
            <a:avLst/>
          </a:prstGeom>
          <a:noFill/>
          <a:ln>
            <a:noFill/>
          </a:ln>
        </p:spPr>
      </p:pic>
      <p:pic>
        <p:nvPicPr>
          <p:cNvPr id="1014" name="Google Shape;1014;p3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049711" y="1491486"/>
            <a:ext cx="336800" cy="323955"/>
          </a:xfrm>
          <a:prstGeom prst="rect">
            <a:avLst/>
          </a:prstGeom>
          <a:noFill/>
          <a:ln>
            <a:noFill/>
          </a:ln>
        </p:spPr>
      </p:pic>
      <p:pic>
        <p:nvPicPr>
          <p:cNvPr id="1015" name="Google Shape;1015;p3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4510196" y="1601444"/>
            <a:ext cx="725850" cy="104039"/>
          </a:xfrm>
          <a:prstGeom prst="rect">
            <a:avLst/>
          </a:prstGeom>
          <a:noFill/>
          <a:ln>
            <a:noFill/>
          </a:ln>
        </p:spPr>
      </p:pic>
      <p:pic>
        <p:nvPicPr>
          <p:cNvPr id="1016" name="Google Shape;1016;p31"/>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8190400" y="4254460"/>
            <a:ext cx="513725" cy="394235"/>
          </a:xfrm>
          <a:prstGeom prst="rect">
            <a:avLst/>
          </a:prstGeom>
          <a:noFill/>
          <a:ln>
            <a:noFill/>
          </a:ln>
        </p:spPr>
      </p:pic>
      <p:pic>
        <p:nvPicPr>
          <p:cNvPr id="1017" name="Google Shape;1017;p3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2321" y="3697057"/>
            <a:ext cx="432350" cy="368578"/>
          </a:xfrm>
          <a:prstGeom prst="rect">
            <a:avLst/>
          </a:prstGeom>
          <a:noFill/>
          <a:ln>
            <a:noFill/>
          </a:ln>
        </p:spPr>
      </p:pic>
      <p:pic>
        <p:nvPicPr>
          <p:cNvPr id="1018" name="Google Shape;1018;p3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350737" y="2035279"/>
            <a:ext cx="432350" cy="386491"/>
          </a:xfrm>
          <a:prstGeom prst="rect">
            <a:avLst/>
          </a:prstGeom>
          <a:noFill/>
          <a:ln>
            <a:noFill/>
          </a:ln>
        </p:spPr>
      </p:pic>
      <p:pic>
        <p:nvPicPr>
          <p:cNvPr id="1019" name="Google Shape;1019;p31"/>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6127558" y="2571528"/>
            <a:ext cx="473974" cy="382174"/>
          </a:xfrm>
          <a:prstGeom prst="rect">
            <a:avLst/>
          </a:prstGeom>
          <a:noFill/>
          <a:ln>
            <a:noFill/>
          </a:ln>
        </p:spPr>
      </p:pic>
      <p:pic>
        <p:nvPicPr>
          <p:cNvPr id="1020" name="Google Shape;1020;p3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568510" y="1103644"/>
            <a:ext cx="661100" cy="87778"/>
          </a:xfrm>
          <a:prstGeom prst="rect">
            <a:avLst/>
          </a:prstGeom>
          <a:noFill/>
          <a:ln>
            <a:noFill/>
          </a:ln>
        </p:spPr>
      </p:pic>
      <p:pic>
        <p:nvPicPr>
          <p:cNvPr id="1021" name="Google Shape;1021;p3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431675" y="4313258"/>
            <a:ext cx="473950" cy="276639"/>
          </a:xfrm>
          <a:prstGeom prst="rect">
            <a:avLst/>
          </a:prstGeom>
          <a:noFill/>
          <a:ln>
            <a:noFill/>
          </a:ln>
        </p:spPr>
      </p:pic>
      <p:pic>
        <p:nvPicPr>
          <p:cNvPr id="1022" name="Google Shape;1022;p3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174343" y="3231919"/>
            <a:ext cx="473975" cy="241847"/>
          </a:xfrm>
          <a:prstGeom prst="rect">
            <a:avLst/>
          </a:prstGeom>
          <a:noFill/>
          <a:ln>
            <a:noFill/>
          </a:ln>
        </p:spPr>
      </p:pic>
      <p:pic>
        <p:nvPicPr>
          <p:cNvPr id="1023" name="Google Shape;1023;p3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312176" y="1078665"/>
            <a:ext cx="661099" cy="137735"/>
          </a:xfrm>
          <a:prstGeom prst="rect">
            <a:avLst/>
          </a:prstGeom>
          <a:noFill/>
          <a:ln>
            <a:noFill/>
          </a:ln>
        </p:spPr>
      </p:pic>
      <p:pic>
        <p:nvPicPr>
          <p:cNvPr id="1024" name="Google Shape;1024;p3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5377679" y="1099639"/>
            <a:ext cx="635699" cy="95788"/>
          </a:xfrm>
          <a:prstGeom prst="rect">
            <a:avLst/>
          </a:prstGeom>
          <a:noFill/>
          <a:ln>
            <a:noFill/>
          </a:ln>
        </p:spPr>
      </p:pic>
      <p:pic>
        <p:nvPicPr>
          <p:cNvPr id="1025" name="Google Shape;1025;p31"/>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4746412" y="1023299"/>
            <a:ext cx="548700" cy="248468"/>
          </a:xfrm>
          <a:prstGeom prst="rect">
            <a:avLst/>
          </a:prstGeom>
          <a:noFill/>
          <a:ln>
            <a:noFill/>
          </a:ln>
        </p:spPr>
      </p:pic>
      <p:pic>
        <p:nvPicPr>
          <p:cNvPr id="1026" name="Google Shape;1026;p31"/>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902154" y="2134451"/>
            <a:ext cx="661100" cy="188147"/>
          </a:xfrm>
          <a:prstGeom prst="rect">
            <a:avLst/>
          </a:prstGeom>
          <a:noFill/>
          <a:ln>
            <a:noFill/>
          </a:ln>
        </p:spPr>
      </p:pic>
      <p:pic>
        <p:nvPicPr>
          <p:cNvPr id="1027" name="Google Shape;1027;p3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6880525" y="3207680"/>
            <a:ext cx="473950" cy="290325"/>
          </a:xfrm>
          <a:prstGeom prst="rect">
            <a:avLst/>
          </a:prstGeom>
          <a:noFill/>
          <a:ln>
            <a:noFill/>
          </a:ln>
        </p:spPr>
      </p:pic>
      <p:pic>
        <p:nvPicPr>
          <p:cNvPr id="1028" name="Google Shape;1028;p3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930860" y="1580419"/>
            <a:ext cx="697999" cy="146089"/>
          </a:xfrm>
          <a:prstGeom prst="rect">
            <a:avLst/>
          </a:prstGeom>
          <a:noFill/>
          <a:ln>
            <a:noFill/>
          </a:ln>
        </p:spPr>
      </p:pic>
      <p:pic>
        <p:nvPicPr>
          <p:cNvPr id="1029" name="Google Shape;1029;p3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122991" y="2647879"/>
            <a:ext cx="513750" cy="229473"/>
          </a:xfrm>
          <a:prstGeom prst="rect">
            <a:avLst/>
          </a:prstGeom>
          <a:noFill/>
          <a:ln>
            <a:noFill/>
          </a:ln>
        </p:spPr>
      </p:pic>
      <p:pic>
        <p:nvPicPr>
          <p:cNvPr id="1030" name="Google Shape;1030;p31"/>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2323454" y="3707283"/>
            <a:ext cx="316025" cy="348125"/>
          </a:xfrm>
          <a:prstGeom prst="rect">
            <a:avLst/>
          </a:prstGeom>
          <a:noFill/>
          <a:ln>
            <a:noFill/>
          </a:ln>
        </p:spPr>
      </p:pic>
      <p:pic>
        <p:nvPicPr>
          <p:cNvPr id="1031" name="Google Shape;1031;p3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527425" y="4269901"/>
            <a:ext cx="390000" cy="363354"/>
          </a:xfrm>
          <a:prstGeom prst="rect">
            <a:avLst/>
          </a:prstGeom>
          <a:noFill/>
          <a:ln>
            <a:noFill/>
          </a:ln>
        </p:spPr>
      </p:pic>
      <p:pic>
        <p:nvPicPr>
          <p:cNvPr id="1032" name="Google Shape;1032;p3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32048" y="3845910"/>
            <a:ext cx="590650" cy="70872"/>
          </a:xfrm>
          <a:prstGeom prst="rect">
            <a:avLst/>
          </a:prstGeom>
          <a:noFill/>
          <a:ln>
            <a:noFill/>
          </a:ln>
        </p:spPr>
      </p:pic>
      <p:pic>
        <p:nvPicPr>
          <p:cNvPr id="1033" name="Google Shape;1033;p3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4444920" y="2684846"/>
            <a:ext cx="590675" cy="155539"/>
          </a:xfrm>
          <a:prstGeom prst="rect">
            <a:avLst/>
          </a:prstGeom>
          <a:noFill/>
          <a:ln>
            <a:noFill/>
          </a:ln>
        </p:spPr>
      </p:pic>
      <p:pic>
        <p:nvPicPr>
          <p:cNvPr id="1034" name="Google Shape;1034;p3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9479" y="2161984"/>
            <a:ext cx="725850" cy="133082"/>
          </a:xfrm>
          <a:prstGeom prst="rect">
            <a:avLst/>
          </a:prstGeom>
          <a:noFill/>
          <a:ln>
            <a:noFill/>
          </a:ln>
        </p:spPr>
      </p:pic>
      <p:pic>
        <p:nvPicPr>
          <p:cNvPr id="1035" name="Google Shape;1035;p31"/>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359731" y="1492145"/>
            <a:ext cx="432350" cy="322638"/>
          </a:xfrm>
          <a:prstGeom prst="rect">
            <a:avLst/>
          </a:prstGeom>
          <a:noFill/>
          <a:ln>
            <a:noFill/>
          </a:ln>
        </p:spPr>
      </p:pic>
      <p:pic>
        <p:nvPicPr>
          <p:cNvPr id="1036" name="Google Shape;1036;p31"/>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182670" y="2127936"/>
            <a:ext cx="548700" cy="201177"/>
          </a:xfrm>
          <a:prstGeom prst="rect">
            <a:avLst/>
          </a:prstGeom>
          <a:noFill/>
          <a:ln>
            <a:noFill/>
          </a:ln>
        </p:spPr>
      </p:pic>
      <p:pic>
        <p:nvPicPr>
          <p:cNvPr id="1037" name="Google Shape;1037;p3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8540982" y="1568798"/>
            <a:ext cx="590675" cy="169332"/>
          </a:xfrm>
          <a:prstGeom prst="rect">
            <a:avLst/>
          </a:prstGeom>
          <a:noFill/>
          <a:ln>
            <a:noFill/>
          </a:ln>
        </p:spPr>
      </p:pic>
      <p:pic>
        <p:nvPicPr>
          <p:cNvPr id="1038" name="Google Shape;1038;p3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31882" y="3146741"/>
            <a:ext cx="316025" cy="412203"/>
          </a:xfrm>
          <a:prstGeom prst="rect">
            <a:avLst/>
          </a:prstGeom>
          <a:noFill/>
          <a:ln>
            <a:noFill/>
          </a:ln>
        </p:spPr>
      </p:pic>
      <p:pic>
        <p:nvPicPr>
          <p:cNvPr id="1039" name="Google Shape;1039;p3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050587" y="2113190"/>
            <a:ext cx="474000" cy="230668"/>
          </a:xfrm>
          <a:prstGeom prst="rect">
            <a:avLst/>
          </a:prstGeom>
          <a:noFill/>
          <a:ln>
            <a:noFill/>
          </a:ln>
        </p:spPr>
      </p:pic>
      <p:pic>
        <p:nvPicPr>
          <p:cNvPr id="1040" name="Google Shape;1040;p3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419604" y="2604053"/>
            <a:ext cx="513725" cy="317124"/>
          </a:xfrm>
          <a:prstGeom prst="rect">
            <a:avLst/>
          </a:prstGeom>
          <a:noFill/>
          <a:ln>
            <a:noFill/>
          </a:ln>
        </p:spPr>
      </p:pic>
      <p:pic>
        <p:nvPicPr>
          <p:cNvPr id="1041" name="Google Shape;1041;p3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036175" y="4325763"/>
            <a:ext cx="725850" cy="251628"/>
          </a:xfrm>
          <a:prstGeom prst="rect">
            <a:avLst/>
          </a:prstGeom>
          <a:noFill/>
          <a:ln>
            <a:noFill/>
          </a:ln>
        </p:spPr>
      </p:pic>
      <p:pic>
        <p:nvPicPr>
          <p:cNvPr id="1042" name="Google Shape;1042;p3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008229" y="3187547"/>
            <a:ext cx="548640" cy="330591"/>
          </a:xfrm>
          <a:prstGeom prst="rect">
            <a:avLst/>
          </a:prstGeom>
          <a:noFill/>
          <a:ln>
            <a:noFill/>
          </a:ln>
        </p:spPr>
      </p:pic>
      <p:pic>
        <p:nvPicPr>
          <p:cNvPr id="1043" name="Google Shape;1043;p3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1624711" y="3229791"/>
            <a:ext cx="590650" cy="246104"/>
          </a:xfrm>
          <a:prstGeom prst="rect">
            <a:avLst/>
          </a:prstGeom>
          <a:noFill/>
          <a:ln>
            <a:noFill/>
          </a:ln>
        </p:spPr>
      </p:pic>
      <p:pic>
        <p:nvPicPr>
          <p:cNvPr id="1044" name="Google Shape;1044;p3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3889286" y="3778020"/>
            <a:ext cx="548650" cy="206652"/>
          </a:xfrm>
          <a:prstGeom prst="rect">
            <a:avLst/>
          </a:prstGeom>
          <a:noFill/>
          <a:ln>
            <a:noFill/>
          </a:ln>
        </p:spPr>
      </p:pic>
      <p:pic>
        <p:nvPicPr>
          <p:cNvPr id="1045" name="Google Shape;1045;p3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18037" y="2056461"/>
            <a:ext cx="390000" cy="344128"/>
          </a:xfrm>
          <a:prstGeom prst="rect">
            <a:avLst/>
          </a:prstGeom>
          <a:noFill/>
          <a:ln>
            <a:noFill/>
          </a:ln>
        </p:spPr>
      </p:pic>
      <p:pic>
        <p:nvPicPr>
          <p:cNvPr id="1046" name="Google Shape;1046;p3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189846" y="1027020"/>
            <a:ext cx="474000" cy="241025"/>
          </a:xfrm>
          <a:prstGeom prst="rect">
            <a:avLst/>
          </a:prstGeom>
          <a:noFill/>
          <a:ln>
            <a:noFill/>
          </a:ln>
        </p:spPr>
      </p:pic>
      <p:pic>
        <p:nvPicPr>
          <p:cNvPr id="1047" name="Google Shape;1047;p3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1942175" y="4318072"/>
            <a:ext cx="548700" cy="267011"/>
          </a:xfrm>
          <a:prstGeom prst="rect">
            <a:avLst/>
          </a:prstGeom>
          <a:noFill/>
          <a:ln>
            <a:noFill/>
          </a:ln>
        </p:spPr>
      </p:pic>
      <p:pic>
        <p:nvPicPr>
          <p:cNvPr id="1048" name="Google Shape;1048;p3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389955" y="1495791"/>
            <a:ext cx="548700" cy="315345"/>
          </a:xfrm>
          <a:prstGeom prst="rect">
            <a:avLst/>
          </a:prstGeom>
          <a:noFill/>
          <a:ln>
            <a:noFill/>
          </a:ln>
        </p:spPr>
      </p:pic>
      <p:pic>
        <p:nvPicPr>
          <p:cNvPr id="1049" name="Google Shape;1049;p3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0775" y="2675981"/>
            <a:ext cx="590675" cy="173267"/>
          </a:xfrm>
          <a:prstGeom prst="rect">
            <a:avLst/>
          </a:prstGeom>
          <a:noFill/>
          <a:ln>
            <a:noFill/>
          </a:ln>
        </p:spPr>
      </p:pic>
      <p:pic>
        <p:nvPicPr>
          <p:cNvPr id="1050" name="Google Shape;1050;p3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084673" y="3245176"/>
            <a:ext cx="725850" cy="215334"/>
          </a:xfrm>
          <a:prstGeom prst="rect">
            <a:avLst/>
          </a:prstGeom>
          <a:noFill/>
          <a:ln>
            <a:noFill/>
          </a:ln>
        </p:spPr>
      </p:pic>
      <p:pic>
        <p:nvPicPr>
          <p:cNvPr id="1051" name="Google Shape;1051;p31"/>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2953975" y="4331809"/>
            <a:ext cx="725850" cy="239537"/>
          </a:xfrm>
          <a:prstGeom prst="rect">
            <a:avLst/>
          </a:prstGeom>
          <a:noFill/>
          <a:ln>
            <a:noFill/>
          </a:ln>
        </p:spPr>
      </p:pic>
      <p:pic>
        <p:nvPicPr>
          <p:cNvPr id="1052" name="Google Shape;1052;p31"/>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5477204" y="2053918"/>
            <a:ext cx="381850" cy="349214"/>
          </a:xfrm>
          <a:prstGeom prst="rect">
            <a:avLst/>
          </a:prstGeom>
          <a:noFill/>
          <a:ln>
            <a:noFill/>
          </a:ln>
        </p:spPr>
      </p:pic>
      <p:pic>
        <p:nvPicPr>
          <p:cNvPr id="1053" name="Google Shape;1053;p3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2931" y="3271890"/>
            <a:ext cx="758950" cy="161904"/>
          </a:xfrm>
          <a:prstGeom prst="rect">
            <a:avLst/>
          </a:prstGeom>
          <a:noFill/>
          <a:ln>
            <a:noFill/>
          </a:ln>
        </p:spPr>
      </p:pic>
      <p:pic>
        <p:nvPicPr>
          <p:cNvPr id="1054" name="Google Shape;1054;p31"/>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6738670" y="3752987"/>
            <a:ext cx="635700" cy="256717"/>
          </a:xfrm>
          <a:prstGeom prst="rect">
            <a:avLst/>
          </a:prstGeom>
          <a:noFill/>
          <a:ln>
            <a:noFill/>
          </a:ln>
        </p:spPr>
      </p:pic>
      <p:pic>
        <p:nvPicPr>
          <p:cNvPr id="1055" name="Google Shape;1055;p31"/>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1860998" y="1081908"/>
            <a:ext cx="661100" cy="131249"/>
          </a:xfrm>
          <a:prstGeom prst="rect">
            <a:avLst/>
          </a:prstGeom>
          <a:noFill/>
          <a:ln>
            <a:noFill/>
          </a:ln>
        </p:spPr>
      </p:pic>
      <p:pic>
        <p:nvPicPr>
          <p:cNvPr id="1056" name="Google Shape;1056;p31"/>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5915767" y="1477587"/>
            <a:ext cx="432325" cy="351754"/>
          </a:xfrm>
          <a:prstGeom prst="rect">
            <a:avLst/>
          </a:prstGeom>
          <a:noFill/>
          <a:ln>
            <a:noFill/>
          </a:ln>
        </p:spPr>
      </p:pic>
      <p:pic>
        <p:nvPicPr>
          <p:cNvPr id="1057" name="Google Shape;1057;p31"/>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3406341" y="3220220"/>
            <a:ext cx="698000" cy="265245"/>
          </a:xfrm>
          <a:prstGeom prst="rect">
            <a:avLst/>
          </a:prstGeom>
          <a:noFill/>
          <a:ln>
            <a:noFill/>
          </a:ln>
        </p:spPr>
      </p:pic>
      <p:pic>
        <p:nvPicPr>
          <p:cNvPr id="1058" name="Google Shape;1058;p3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348330" y="1079220"/>
            <a:ext cx="758950" cy="136625"/>
          </a:xfrm>
          <a:prstGeom prst="rect">
            <a:avLst/>
          </a:prstGeom>
          <a:noFill/>
          <a:ln>
            <a:noFill/>
          </a:ln>
        </p:spPr>
      </p:pic>
      <p:pic>
        <p:nvPicPr>
          <p:cNvPr id="1059" name="Google Shape;1059;p3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092348" y="2703545"/>
            <a:ext cx="590675" cy="118139"/>
          </a:xfrm>
          <a:prstGeom prst="rect">
            <a:avLst/>
          </a:prstGeom>
          <a:noFill/>
          <a:ln>
            <a:noFill/>
          </a:ln>
        </p:spPr>
      </p:pic>
      <p:pic>
        <p:nvPicPr>
          <p:cNvPr id="1060" name="Google Shape;1060;p31"/>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7461747" y="3707221"/>
            <a:ext cx="390000" cy="348250"/>
          </a:xfrm>
          <a:prstGeom prst="rect">
            <a:avLst/>
          </a:prstGeom>
          <a:noFill/>
          <a:ln>
            <a:noFill/>
          </a:ln>
        </p:spPr>
      </p:pic>
      <p:pic>
        <p:nvPicPr>
          <p:cNvPr id="1061" name="Google Shape;1061;p3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61775" y="4362340"/>
            <a:ext cx="661100" cy="178475"/>
          </a:xfrm>
          <a:prstGeom prst="rect">
            <a:avLst/>
          </a:prstGeom>
          <a:noFill/>
          <a:ln>
            <a:noFill/>
          </a:ln>
        </p:spPr>
      </p:pic>
      <p:pic>
        <p:nvPicPr>
          <p:cNvPr id="1062" name="Google Shape;1062;p31"/>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2634208" y="2684257"/>
            <a:ext cx="698000" cy="156715"/>
          </a:xfrm>
          <a:prstGeom prst="rect">
            <a:avLst/>
          </a:prstGeom>
          <a:noFill/>
          <a:ln>
            <a:noFill/>
          </a:ln>
        </p:spPr>
      </p:pic>
      <p:pic>
        <p:nvPicPr>
          <p:cNvPr id="1063" name="Google Shape;1063;p3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280746" y="2137078"/>
            <a:ext cx="548700" cy="182892"/>
          </a:xfrm>
          <a:prstGeom prst="rect">
            <a:avLst/>
          </a:prstGeom>
          <a:noFill/>
          <a:ln>
            <a:noFill/>
          </a:ln>
        </p:spPr>
      </p:pic>
      <p:pic>
        <p:nvPicPr>
          <p:cNvPr id="1064" name="Google Shape;1064;p3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688927" y="2574509"/>
            <a:ext cx="316025" cy="376212"/>
          </a:xfrm>
          <a:prstGeom prst="rect">
            <a:avLst/>
          </a:prstGeom>
          <a:noFill/>
          <a:ln>
            <a:noFill/>
          </a:ln>
        </p:spPr>
      </p:pic>
      <p:pic>
        <p:nvPicPr>
          <p:cNvPr id="1065" name="Google Shape;1065;p3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252028" y="2160782"/>
            <a:ext cx="725850" cy="135485"/>
          </a:xfrm>
          <a:prstGeom prst="rect">
            <a:avLst/>
          </a:prstGeom>
          <a:noFill/>
          <a:ln>
            <a:noFill/>
          </a:ln>
        </p:spPr>
      </p:pic>
      <p:pic>
        <p:nvPicPr>
          <p:cNvPr id="1066" name="Google Shape;1066;p3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716374" y="4315471"/>
            <a:ext cx="698000" cy="272212"/>
          </a:xfrm>
          <a:prstGeom prst="rect">
            <a:avLst/>
          </a:prstGeom>
          <a:noFill/>
          <a:ln>
            <a:noFill/>
          </a:ln>
        </p:spPr>
      </p:pic>
      <p:pic>
        <p:nvPicPr>
          <p:cNvPr id="1067" name="Google Shape;1067;p3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217909" y="3182182"/>
            <a:ext cx="336800" cy="341321"/>
          </a:xfrm>
          <a:prstGeom prst="rect">
            <a:avLst/>
          </a:prstGeom>
          <a:noFill/>
          <a:ln>
            <a:noFill/>
          </a:ln>
        </p:spPr>
      </p:pic>
      <p:pic>
        <p:nvPicPr>
          <p:cNvPr id="1068" name="Google Shape;1068;p3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4718320" y="3223887"/>
            <a:ext cx="590650" cy="257911"/>
          </a:xfrm>
          <a:prstGeom prst="rect">
            <a:avLst/>
          </a:prstGeom>
          <a:noFill/>
          <a:ln>
            <a:noFill/>
          </a:ln>
        </p:spPr>
      </p:pic>
      <p:pic>
        <p:nvPicPr>
          <p:cNvPr id="1069" name="Google Shape;1069;p3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424477" y="3211184"/>
            <a:ext cx="513750" cy="283317"/>
          </a:xfrm>
          <a:prstGeom prst="rect">
            <a:avLst/>
          </a:prstGeom>
          <a:noFill/>
          <a:ln>
            <a:noFill/>
          </a:ln>
        </p:spPr>
      </p:pic>
      <p:pic>
        <p:nvPicPr>
          <p:cNvPr id="1070" name="Google Shape;1070;p3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2903989" y="3141604"/>
            <a:ext cx="432350" cy="422477"/>
          </a:xfrm>
          <a:prstGeom prst="rect">
            <a:avLst/>
          </a:prstGeom>
          <a:noFill/>
          <a:ln>
            <a:noFill/>
          </a:ln>
        </p:spPr>
      </p:pic>
      <p:pic>
        <p:nvPicPr>
          <p:cNvPr id="1071" name="Google Shape;1071;p31"/>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665570" y="2130052"/>
            <a:ext cx="513750" cy="196946"/>
          </a:xfrm>
          <a:prstGeom prst="rect">
            <a:avLst/>
          </a:prstGeom>
          <a:noFill/>
          <a:ln>
            <a:noFill/>
          </a:ln>
        </p:spPr>
      </p:pic>
      <p:pic>
        <p:nvPicPr>
          <p:cNvPr id="1072" name="Google Shape;1072;p3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3589226" y="1485064"/>
            <a:ext cx="336800" cy="336800"/>
          </a:xfrm>
          <a:prstGeom prst="rect">
            <a:avLst/>
          </a:prstGeom>
          <a:noFill/>
          <a:ln>
            <a:noFill/>
          </a:ln>
        </p:spPr>
      </p:pic>
      <p:pic>
        <p:nvPicPr>
          <p:cNvPr id="1073" name="Google Shape;1073;p31"/>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525313" y="3792060"/>
            <a:ext cx="776400" cy="178572"/>
          </a:xfrm>
          <a:prstGeom prst="rect">
            <a:avLst/>
          </a:prstGeom>
          <a:noFill/>
          <a:ln>
            <a:noFill/>
          </a:ln>
        </p:spPr>
      </p:pic>
      <p:pic>
        <p:nvPicPr>
          <p:cNvPr id="1074" name="Google Shape;1074;p3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3062341" y="1462071"/>
            <a:ext cx="403200" cy="382785"/>
          </a:xfrm>
          <a:prstGeom prst="rect">
            <a:avLst/>
          </a:prstGeom>
          <a:noFill/>
          <a:ln>
            <a:noFill/>
          </a:ln>
        </p:spPr>
      </p:pic>
      <p:pic>
        <p:nvPicPr>
          <p:cNvPr id="1075" name="Google Shape;1075;p3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0775" y="1548656"/>
            <a:ext cx="776400" cy="209616"/>
          </a:xfrm>
          <a:prstGeom prst="rect">
            <a:avLst/>
          </a:prstGeom>
          <a:noFill/>
          <a:ln>
            <a:noFill/>
          </a:ln>
        </p:spPr>
      </p:pic>
      <p:pic>
        <p:nvPicPr>
          <p:cNvPr id="1076" name="Google Shape;1076;p3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903547" y="1496121"/>
            <a:ext cx="513750" cy="314685"/>
          </a:xfrm>
          <a:prstGeom prst="rect">
            <a:avLst/>
          </a:prstGeom>
          <a:noFill/>
          <a:ln>
            <a:noFill/>
          </a:ln>
        </p:spPr>
      </p:pic>
      <p:pic>
        <p:nvPicPr>
          <p:cNvPr id="1077" name="Google Shape;1077;p31"/>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055841" y="1027433"/>
            <a:ext cx="661100" cy="240200"/>
          </a:xfrm>
          <a:prstGeom prst="rect">
            <a:avLst/>
          </a:prstGeom>
          <a:noFill/>
          <a:ln>
            <a:noFill/>
          </a:ln>
        </p:spPr>
      </p:pic>
      <p:pic>
        <p:nvPicPr>
          <p:cNvPr id="1078" name="Google Shape;1078;p31"/>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210075" y="3834708"/>
            <a:ext cx="548625" cy="93276"/>
          </a:xfrm>
          <a:prstGeom prst="rect">
            <a:avLst/>
          </a:prstGeom>
          <a:noFill/>
          <a:ln>
            <a:noFill/>
          </a:ln>
        </p:spPr>
      </p:pic>
      <p:pic>
        <p:nvPicPr>
          <p:cNvPr id="1079" name="Google Shape;1079;p31"/>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378972" y="3254600"/>
            <a:ext cx="635700" cy="196486"/>
          </a:xfrm>
          <a:prstGeom prst="rect">
            <a:avLst/>
          </a:prstGeom>
          <a:noFill/>
          <a:ln>
            <a:noFill/>
          </a:ln>
        </p:spPr>
      </p:pic>
      <p:pic>
        <p:nvPicPr>
          <p:cNvPr id="1080" name="Google Shape;1080;p31"/>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6238325" y="4399800"/>
            <a:ext cx="661100" cy="103554"/>
          </a:xfrm>
          <a:prstGeom prst="rect">
            <a:avLst/>
          </a:prstGeom>
          <a:noFill/>
          <a:ln>
            <a:noFill/>
          </a:ln>
        </p:spPr>
      </p:pic>
      <p:pic>
        <p:nvPicPr>
          <p:cNvPr id="1081" name="Google Shape;1081;p31"/>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935975" y="4379717"/>
            <a:ext cx="590675" cy="143720"/>
          </a:xfrm>
          <a:prstGeom prst="rect">
            <a:avLst/>
          </a:prstGeom>
          <a:noFill/>
          <a:ln>
            <a:noFill/>
          </a:ln>
        </p:spPr>
      </p:pic>
      <p:pic>
        <p:nvPicPr>
          <p:cNvPr id="1082" name="Google Shape;1082;p31"/>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3804079" y="2156001"/>
            <a:ext cx="473950" cy="145046"/>
          </a:xfrm>
          <a:prstGeom prst="rect">
            <a:avLst/>
          </a:prstGeom>
          <a:noFill/>
          <a:ln>
            <a:noFill/>
          </a:ln>
        </p:spPr>
      </p:pic>
      <p:pic>
        <p:nvPicPr>
          <p:cNvPr id="1083" name="Google Shape;1083;p31"/>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1846077" y="3757409"/>
            <a:ext cx="390000" cy="247873"/>
          </a:xfrm>
          <a:prstGeom prst="rect">
            <a:avLst/>
          </a:prstGeom>
          <a:noFill/>
          <a:ln>
            <a:noFill/>
          </a:ln>
        </p:spPr>
      </p:pic>
      <p:pic>
        <p:nvPicPr>
          <p:cNvPr id="1084" name="Google Shape;1084;p31"/>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855783" y="2110611"/>
            <a:ext cx="548700" cy="241428"/>
          </a:xfrm>
          <a:prstGeom prst="rect">
            <a:avLst/>
          </a:prstGeom>
          <a:noFill/>
          <a:ln>
            <a:noFill/>
          </a:ln>
        </p:spPr>
      </p:pic>
      <p:pic>
        <p:nvPicPr>
          <p:cNvPr id="1085" name="Google Shape;1085;p31"/>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770419" y="2692688"/>
            <a:ext cx="635700" cy="139854"/>
          </a:xfrm>
          <a:prstGeom prst="rect">
            <a:avLst/>
          </a:prstGeom>
          <a:noFill/>
          <a:ln>
            <a:noFill/>
          </a:ln>
        </p:spPr>
      </p:pic>
      <p:pic>
        <p:nvPicPr>
          <p:cNvPr id="1086" name="Google Shape;1086;p31"/>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5724137" y="2580297"/>
            <a:ext cx="316025" cy="364636"/>
          </a:xfrm>
          <a:prstGeom prst="rect">
            <a:avLst/>
          </a:prstGeom>
          <a:noFill/>
          <a:ln>
            <a:noFill/>
          </a:ln>
        </p:spPr>
      </p:pic>
      <p:pic>
        <p:nvPicPr>
          <p:cNvPr id="1087" name="Google Shape;1087;p31"/>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56516" y="1012658"/>
            <a:ext cx="590650" cy="269749"/>
          </a:xfrm>
          <a:prstGeom prst="rect">
            <a:avLst/>
          </a:prstGeom>
          <a:noFill/>
          <a:ln>
            <a:noFill/>
          </a:ln>
        </p:spPr>
      </p:pic>
      <p:pic>
        <p:nvPicPr>
          <p:cNvPr id="1088" name="Google Shape;1088;p31"/>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7939125" y="3828466"/>
            <a:ext cx="661100" cy="105759"/>
          </a:xfrm>
          <a:prstGeom prst="rect">
            <a:avLst/>
          </a:prstGeom>
          <a:noFill/>
          <a:ln>
            <a:noFill/>
          </a:ln>
        </p:spPr>
      </p:pic>
      <p:pic>
        <p:nvPicPr>
          <p:cNvPr id="1089" name="Google Shape;1089;p31"/>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5389090" y="3790993"/>
            <a:ext cx="661100" cy="180704"/>
          </a:xfrm>
          <a:prstGeom prst="rect">
            <a:avLst/>
          </a:prstGeom>
          <a:noFill/>
          <a:ln>
            <a:noFill/>
          </a:ln>
        </p:spPr>
      </p:pic>
      <p:pic>
        <p:nvPicPr>
          <p:cNvPr id="1090" name="Google Shape;1090;p31"/>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759425" y="4354093"/>
            <a:ext cx="635700" cy="194968"/>
          </a:xfrm>
          <a:prstGeom prst="rect">
            <a:avLst/>
          </a:prstGeom>
          <a:noFill/>
          <a:ln>
            <a:noFill/>
          </a:ln>
        </p:spPr>
      </p:pic>
      <p:pic>
        <p:nvPicPr>
          <p:cNvPr id="1091" name="Google Shape;1091;p31"/>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493515" y="2694692"/>
            <a:ext cx="590650" cy="135846"/>
          </a:xfrm>
          <a:prstGeom prst="rect">
            <a:avLst/>
          </a:prstGeom>
          <a:noFill/>
          <a:ln>
            <a:noFill/>
          </a:ln>
        </p:spPr>
      </p:pic>
      <p:pic>
        <p:nvPicPr>
          <p:cNvPr id="1092" name="Google Shape;1092;p31"/>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1911112" y="2695864"/>
            <a:ext cx="635700" cy="133502"/>
          </a:xfrm>
          <a:prstGeom prst="rect">
            <a:avLst/>
          </a:prstGeom>
          <a:noFill/>
          <a:ln>
            <a:noFill/>
          </a:ln>
        </p:spPr>
      </p:pic>
    </p:spTree>
    <p:extLst>
      <p:ext uri="{BB962C8B-B14F-4D97-AF65-F5344CB8AC3E}">
        <p14:creationId xmlns:p14="http://schemas.microsoft.com/office/powerpoint/2010/main" val="942596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sz="1600" dirty="0">
                <a:solidFill>
                  <a:schemeClr val="dk1"/>
                </a:solidFill>
              </a:rPr>
              <a:t>76,000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8,800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10,000</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a:t>
            </a:r>
            <a:r>
              <a:rPr lang="zh-CN" altLang="en-US" sz="1600" dirty="0">
                <a:solidFill>
                  <a:schemeClr val="dk1"/>
                </a:solidFill>
                <a:hlinkClick r:id="rId5"/>
              </a:rPr>
              <a:t>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altLang="zh-CN" sz="1600" dirty="0">
                <a:solidFill>
                  <a:schemeClr val="dk1"/>
                </a:solidFill>
              </a:rPr>
              <a:t>3,7</a:t>
            </a:r>
            <a:r>
              <a:rPr lang="en-US" sz="1600" dirty="0">
                <a:solidFill>
                  <a:schemeClr val="dk1"/>
                </a:solidFill>
              </a:rPr>
              <a:t>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a:t>
            </a:r>
            <a:r>
              <a:rPr lang="zh-CN" altLang="en-US" sz="1600" dirty="0">
                <a:solidFill>
                  <a:schemeClr val="dk1"/>
                </a:solidFill>
                <a:hlinkClick r:id="rId6"/>
              </a:rPr>
              <a:t>考试</a:t>
            </a:r>
            <a:endParaRPr sz="1600" dirty="0">
              <a:solidFill>
                <a:schemeClr val="dk1"/>
              </a:solidFill>
            </a:endParaRPr>
          </a:p>
        </p:txBody>
      </p:sp>
      <p:pic>
        <p:nvPicPr>
          <p:cNvPr id="1173" name="Google Shape;1173;p54"/>
          <p:cNvPicPr preferRelativeResize="0"/>
          <p:nvPr/>
        </p:nvPicPr>
        <p:blipFill>
          <a:blip r:embed="rId7">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8">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9">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3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122 </a:t>
            </a:r>
            <a:r>
              <a:rPr lang="en-US" altLang="zh-CN" dirty="0" err="1"/>
              <a:t>家KCSP合作伙伴</a:t>
            </a:r>
            <a:endParaRPr dirty="0"/>
          </a:p>
        </p:txBody>
      </p:sp>
      <p:pic>
        <p:nvPicPr>
          <p:cNvPr id="1119" name="Google Shape;1119;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251655" y="1019543"/>
            <a:ext cx="707100" cy="183963"/>
          </a:xfrm>
          <a:prstGeom prst="rect">
            <a:avLst/>
          </a:prstGeom>
          <a:noFill/>
          <a:ln>
            <a:noFill/>
          </a:ln>
        </p:spPr>
      </p:pic>
      <p:pic>
        <p:nvPicPr>
          <p:cNvPr id="1120" name="Google Shape;1120;p3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870981" y="1523620"/>
            <a:ext cx="536375" cy="149851"/>
          </a:xfrm>
          <a:prstGeom prst="rect">
            <a:avLst/>
          </a:prstGeom>
          <a:noFill/>
          <a:ln>
            <a:noFill/>
          </a:ln>
        </p:spPr>
      </p:pic>
      <p:pic>
        <p:nvPicPr>
          <p:cNvPr id="1121" name="Google Shape;1121;p34"/>
          <p:cNvPicPr preferRelativeResize="0"/>
          <p:nvPr/>
        </p:nvPicPr>
        <p:blipFill rotWithShape="1">
          <a:blip r:embed="rId5" cstate="print">
            <a:alphaModFix/>
            <a:extLst>
              <a:ext uri="{28A0092B-C50C-407E-A947-70E740481C1C}">
                <a14:useLocalDpi xmlns:a14="http://schemas.microsoft.com/office/drawing/2010/main"/>
              </a:ext>
            </a:extLst>
          </a:blip>
          <a:srcRect t="36017" b="35244"/>
          <a:stretch/>
        </p:blipFill>
        <p:spPr>
          <a:xfrm>
            <a:off x="8493326" y="2533207"/>
            <a:ext cx="636000" cy="166153"/>
          </a:xfrm>
          <a:prstGeom prst="rect">
            <a:avLst/>
          </a:prstGeom>
          <a:noFill/>
          <a:ln>
            <a:noFill/>
          </a:ln>
        </p:spPr>
      </p:pic>
      <p:pic>
        <p:nvPicPr>
          <p:cNvPr id="1122" name="Google Shape;1122;p3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198503" y="3937773"/>
            <a:ext cx="594150" cy="241341"/>
          </a:xfrm>
          <a:prstGeom prst="rect">
            <a:avLst/>
          </a:prstGeom>
          <a:noFill/>
          <a:ln>
            <a:noFill/>
          </a:ln>
        </p:spPr>
      </p:pic>
      <p:pic>
        <p:nvPicPr>
          <p:cNvPr id="1123" name="Google Shape;1123;p34"/>
          <p:cNvPicPr preferRelativeResize="0"/>
          <p:nvPr/>
        </p:nvPicPr>
        <p:blipFill rotWithShape="1">
          <a:blip r:embed="rId7" cstate="print">
            <a:alphaModFix/>
            <a:extLst>
              <a:ext uri="{28A0092B-C50C-407E-A947-70E740481C1C}">
                <a14:useLocalDpi xmlns:a14="http://schemas.microsoft.com/office/drawing/2010/main"/>
              </a:ext>
            </a:extLst>
          </a:blip>
          <a:srcRect l="6163" t="13876" r="6163" b="15146"/>
          <a:stretch/>
        </p:blipFill>
        <p:spPr>
          <a:xfrm>
            <a:off x="8572991" y="3839825"/>
            <a:ext cx="594150" cy="437236"/>
          </a:xfrm>
          <a:prstGeom prst="rect">
            <a:avLst/>
          </a:prstGeom>
          <a:noFill/>
          <a:ln>
            <a:noFill/>
          </a:ln>
        </p:spPr>
      </p:pic>
      <p:pic>
        <p:nvPicPr>
          <p:cNvPr id="1124" name="Google Shape;1124;p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7450169" y="2423950"/>
            <a:ext cx="423125" cy="384667"/>
          </a:xfrm>
          <a:prstGeom prst="rect">
            <a:avLst/>
          </a:prstGeom>
          <a:noFill/>
          <a:ln>
            <a:noFill/>
          </a:ln>
        </p:spPr>
      </p:pic>
      <p:pic>
        <p:nvPicPr>
          <p:cNvPr id="1125" name="Google Shape;1125;p3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3280747" y="4365295"/>
            <a:ext cx="381900" cy="315000"/>
          </a:xfrm>
          <a:prstGeom prst="rect">
            <a:avLst/>
          </a:prstGeom>
          <a:noFill/>
          <a:ln>
            <a:noFill/>
          </a:ln>
        </p:spPr>
      </p:pic>
      <p:pic>
        <p:nvPicPr>
          <p:cNvPr id="1126" name="Google Shape;1126;p3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85056" y="3558349"/>
            <a:ext cx="594150" cy="121480"/>
          </a:xfrm>
          <a:prstGeom prst="rect">
            <a:avLst/>
          </a:prstGeom>
          <a:noFill/>
          <a:ln>
            <a:noFill/>
          </a:ln>
        </p:spPr>
      </p:pic>
      <p:pic>
        <p:nvPicPr>
          <p:cNvPr id="1127" name="Google Shape;1127;p34"/>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229533" y="1919484"/>
            <a:ext cx="364500" cy="389181"/>
          </a:xfrm>
          <a:prstGeom prst="rect">
            <a:avLst/>
          </a:prstGeom>
          <a:noFill/>
          <a:ln>
            <a:noFill/>
          </a:ln>
        </p:spPr>
      </p:pic>
      <p:pic>
        <p:nvPicPr>
          <p:cNvPr id="1128" name="Google Shape;1128;p34"/>
          <p:cNvPicPr preferRelativeResize="0"/>
          <p:nvPr/>
        </p:nvPicPr>
        <p:blipFill rotWithShape="1">
          <a:blip r:embed="rId12" cstate="print">
            <a:alphaModFix/>
            <a:extLst>
              <a:ext uri="{28A0092B-C50C-407E-A947-70E740481C1C}">
                <a14:useLocalDpi xmlns:a14="http://schemas.microsoft.com/office/drawing/2010/main"/>
              </a:ext>
            </a:extLst>
          </a:blip>
          <a:srcRect t="11006" b="12188"/>
          <a:stretch/>
        </p:blipFill>
        <p:spPr>
          <a:xfrm>
            <a:off x="3768567" y="1450845"/>
            <a:ext cx="423125" cy="295401"/>
          </a:xfrm>
          <a:prstGeom prst="rect">
            <a:avLst/>
          </a:prstGeom>
          <a:noFill/>
          <a:ln>
            <a:noFill/>
          </a:ln>
        </p:spPr>
      </p:pic>
      <p:pic>
        <p:nvPicPr>
          <p:cNvPr id="1129" name="Google Shape;1129;p3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96049" y="2974713"/>
            <a:ext cx="326950" cy="311322"/>
          </a:xfrm>
          <a:prstGeom prst="rect">
            <a:avLst/>
          </a:prstGeom>
          <a:noFill/>
          <a:ln>
            <a:noFill/>
          </a:ln>
        </p:spPr>
      </p:pic>
      <p:pic>
        <p:nvPicPr>
          <p:cNvPr id="1130" name="Google Shape;1130;p3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076522" y="1018084"/>
            <a:ext cx="594150" cy="186881"/>
          </a:xfrm>
          <a:prstGeom prst="rect">
            <a:avLst/>
          </a:prstGeom>
          <a:noFill/>
          <a:ln>
            <a:noFill/>
          </a:ln>
        </p:spPr>
      </p:pic>
      <p:pic>
        <p:nvPicPr>
          <p:cNvPr id="1131" name="Google Shape;1131;p34"/>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140577" y="2998348"/>
            <a:ext cx="510500" cy="264053"/>
          </a:xfrm>
          <a:prstGeom prst="rect">
            <a:avLst/>
          </a:prstGeom>
          <a:noFill/>
          <a:ln>
            <a:noFill/>
          </a:ln>
        </p:spPr>
      </p:pic>
      <p:pic>
        <p:nvPicPr>
          <p:cNvPr id="1132" name="Google Shape;1132;p34"/>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6426868" y="4326524"/>
            <a:ext cx="423125" cy="392541"/>
          </a:xfrm>
          <a:prstGeom prst="rect">
            <a:avLst/>
          </a:prstGeom>
          <a:noFill/>
          <a:ln>
            <a:noFill/>
          </a:ln>
        </p:spPr>
      </p:pic>
      <p:pic>
        <p:nvPicPr>
          <p:cNvPr id="1133" name="Google Shape;1133;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4085" y="3475724"/>
            <a:ext cx="364500" cy="286730"/>
          </a:xfrm>
          <a:prstGeom prst="rect">
            <a:avLst/>
          </a:prstGeom>
          <a:noFill/>
          <a:ln>
            <a:noFill/>
          </a:ln>
        </p:spPr>
      </p:pic>
      <p:pic>
        <p:nvPicPr>
          <p:cNvPr id="1134" name="Google Shape;1134;p3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886973" y="3577595"/>
            <a:ext cx="536375" cy="82986"/>
          </a:xfrm>
          <a:prstGeom prst="rect">
            <a:avLst/>
          </a:prstGeom>
          <a:noFill/>
          <a:ln>
            <a:noFill/>
          </a:ln>
        </p:spPr>
      </p:pic>
      <p:pic>
        <p:nvPicPr>
          <p:cNvPr id="1135" name="Google Shape;1135;p3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193879" y="2528491"/>
            <a:ext cx="760374" cy="175587"/>
          </a:xfrm>
          <a:prstGeom prst="rect">
            <a:avLst/>
          </a:prstGeom>
          <a:noFill/>
          <a:ln>
            <a:noFill/>
          </a:ln>
        </p:spPr>
      </p:pic>
      <p:pic>
        <p:nvPicPr>
          <p:cNvPr id="1136" name="Google Shape;1136;p3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275529" y="1517161"/>
            <a:ext cx="536376" cy="162768"/>
          </a:xfrm>
          <a:prstGeom prst="rect">
            <a:avLst/>
          </a:prstGeom>
          <a:noFill/>
          <a:ln>
            <a:noFill/>
          </a:ln>
        </p:spPr>
      </p:pic>
      <p:pic>
        <p:nvPicPr>
          <p:cNvPr id="1137" name="Google Shape;1137;p34"/>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6188520" y="988872"/>
            <a:ext cx="423125" cy="245305"/>
          </a:xfrm>
          <a:prstGeom prst="rect">
            <a:avLst/>
          </a:prstGeom>
          <a:noFill/>
          <a:ln>
            <a:noFill/>
          </a:ln>
        </p:spPr>
      </p:pic>
      <p:pic>
        <p:nvPicPr>
          <p:cNvPr id="1138" name="Google Shape;1138;p34"/>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489818" y="3515215"/>
            <a:ext cx="423125" cy="207747"/>
          </a:xfrm>
          <a:prstGeom prst="rect">
            <a:avLst/>
          </a:prstGeom>
          <a:noFill/>
          <a:ln>
            <a:noFill/>
          </a:ln>
        </p:spPr>
      </p:pic>
      <p:pic>
        <p:nvPicPr>
          <p:cNvPr id="1139" name="Google Shape;1139;p34"/>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650289" y="4383065"/>
            <a:ext cx="707225" cy="279461"/>
          </a:xfrm>
          <a:prstGeom prst="rect">
            <a:avLst/>
          </a:prstGeom>
          <a:noFill/>
          <a:ln>
            <a:noFill/>
          </a:ln>
        </p:spPr>
      </p:pic>
      <p:pic>
        <p:nvPicPr>
          <p:cNvPr id="1140" name="Google Shape;1140;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6680700" y="1008646"/>
            <a:ext cx="501900" cy="205757"/>
          </a:xfrm>
          <a:prstGeom prst="rect">
            <a:avLst/>
          </a:prstGeom>
          <a:noFill/>
          <a:ln>
            <a:noFill/>
          </a:ln>
        </p:spPr>
      </p:pic>
      <p:pic>
        <p:nvPicPr>
          <p:cNvPr id="1141" name="Google Shape;1141;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382608" y="2017086"/>
            <a:ext cx="510500" cy="193977"/>
          </a:xfrm>
          <a:prstGeom prst="rect">
            <a:avLst/>
          </a:prstGeom>
          <a:noFill/>
          <a:ln>
            <a:noFill/>
          </a:ln>
        </p:spPr>
      </p:pic>
      <p:pic>
        <p:nvPicPr>
          <p:cNvPr id="1142" name="Google Shape;1142;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979414" y="3513326"/>
            <a:ext cx="594150" cy="211525"/>
          </a:xfrm>
          <a:prstGeom prst="rect">
            <a:avLst/>
          </a:prstGeom>
          <a:noFill/>
          <a:ln>
            <a:noFill/>
          </a:ln>
        </p:spPr>
      </p:pic>
      <p:pic>
        <p:nvPicPr>
          <p:cNvPr id="1143" name="Google Shape;1143;p34"/>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45400" y="1396125"/>
            <a:ext cx="381850" cy="404840"/>
          </a:xfrm>
          <a:prstGeom prst="rect">
            <a:avLst/>
          </a:prstGeom>
          <a:noFill/>
          <a:ln>
            <a:noFill/>
          </a:ln>
        </p:spPr>
      </p:pic>
      <p:pic>
        <p:nvPicPr>
          <p:cNvPr id="1144" name="Google Shape;1144;p3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921357" y="4330234"/>
            <a:ext cx="501900" cy="385121"/>
          </a:xfrm>
          <a:prstGeom prst="rect">
            <a:avLst/>
          </a:prstGeom>
          <a:noFill/>
          <a:ln>
            <a:noFill/>
          </a:ln>
        </p:spPr>
      </p:pic>
      <p:pic>
        <p:nvPicPr>
          <p:cNvPr id="1145" name="Google Shape;1145;p34"/>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968528" y="1562960"/>
            <a:ext cx="536376" cy="71171"/>
          </a:xfrm>
          <a:prstGeom prst="rect">
            <a:avLst/>
          </a:prstGeom>
          <a:noFill/>
          <a:ln>
            <a:noFill/>
          </a:ln>
        </p:spPr>
      </p:pic>
      <p:pic>
        <p:nvPicPr>
          <p:cNvPr id="1146" name="Google Shape;1146;p34"/>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908675" y="2016188"/>
            <a:ext cx="381875" cy="195774"/>
          </a:xfrm>
          <a:prstGeom prst="rect">
            <a:avLst/>
          </a:prstGeom>
          <a:noFill/>
          <a:ln>
            <a:noFill/>
          </a:ln>
        </p:spPr>
      </p:pic>
      <p:pic>
        <p:nvPicPr>
          <p:cNvPr id="1147" name="Google Shape;1147;p3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8027809" y="1061275"/>
            <a:ext cx="471300" cy="100498"/>
          </a:xfrm>
          <a:prstGeom prst="rect">
            <a:avLst/>
          </a:prstGeom>
          <a:noFill/>
          <a:ln>
            <a:noFill/>
          </a:ln>
        </p:spPr>
      </p:pic>
      <p:pic>
        <p:nvPicPr>
          <p:cNvPr id="1148" name="Google Shape;1148;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350724" y="1434342"/>
            <a:ext cx="536375" cy="328406"/>
          </a:xfrm>
          <a:prstGeom prst="rect">
            <a:avLst/>
          </a:prstGeom>
          <a:noFill/>
          <a:ln>
            <a:noFill/>
          </a:ln>
        </p:spPr>
      </p:pic>
      <p:pic>
        <p:nvPicPr>
          <p:cNvPr id="1149" name="Google Shape;1149;p34"/>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7783955" y="3553219"/>
            <a:ext cx="635700" cy="131740"/>
          </a:xfrm>
          <a:prstGeom prst="rect">
            <a:avLst/>
          </a:prstGeom>
          <a:noFill/>
          <a:ln>
            <a:noFill/>
          </a:ln>
        </p:spPr>
      </p:pic>
      <p:pic>
        <p:nvPicPr>
          <p:cNvPr id="1150" name="Google Shape;1150;p34"/>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144683" y="1018703"/>
            <a:ext cx="594150" cy="185643"/>
          </a:xfrm>
          <a:prstGeom prst="rect">
            <a:avLst/>
          </a:prstGeom>
          <a:noFill/>
          <a:ln>
            <a:noFill/>
          </a:ln>
        </p:spPr>
      </p:pic>
      <p:pic>
        <p:nvPicPr>
          <p:cNvPr id="1151" name="Google Shape;1151;p34"/>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38034" y="1974335"/>
            <a:ext cx="510500" cy="279480"/>
          </a:xfrm>
          <a:prstGeom prst="rect">
            <a:avLst/>
          </a:prstGeom>
          <a:noFill/>
          <a:ln>
            <a:noFill/>
          </a:ln>
        </p:spPr>
      </p:pic>
      <p:pic>
        <p:nvPicPr>
          <p:cNvPr id="1152" name="Google Shape;1152;p3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082785" y="3998627"/>
            <a:ext cx="731525" cy="119633"/>
          </a:xfrm>
          <a:prstGeom prst="rect">
            <a:avLst/>
          </a:prstGeom>
          <a:noFill/>
          <a:ln>
            <a:noFill/>
          </a:ln>
        </p:spPr>
      </p:pic>
      <p:pic>
        <p:nvPicPr>
          <p:cNvPr id="1153" name="Google Shape;1153;p34"/>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3299143" y="2503230"/>
            <a:ext cx="794400" cy="226107"/>
          </a:xfrm>
          <a:prstGeom prst="rect">
            <a:avLst/>
          </a:prstGeom>
          <a:noFill/>
          <a:ln>
            <a:noFill/>
          </a:ln>
        </p:spPr>
      </p:pic>
      <p:pic>
        <p:nvPicPr>
          <p:cNvPr id="1154" name="Google Shape;1154;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525107" y="3000787"/>
            <a:ext cx="423125" cy="259174"/>
          </a:xfrm>
          <a:prstGeom prst="rect">
            <a:avLst/>
          </a:prstGeom>
          <a:noFill/>
          <a:ln>
            <a:noFill/>
          </a:ln>
        </p:spPr>
      </p:pic>
      <p:pic>
        <p:nvPicPr>
          <p:cNvPr id="1155" name="Google Shape;1155;p34"/>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013733" y="3031798"/>
            <a:ext cx="471300" cy="197153"/>
          </a:xfrm>
          <a:prstGeom prst="rect">
            <a:avLst/>
          </a:prstGeom>
          <a:noFill/>
          <a:ln>
            <a:noFill/>
          </a:ln>
        </p:spPr>
      </p:pic>
      <p:pic>
        <p:nvPicPr>
          <p:cNvPr id="1156" name="Google Shape;1156;p34"/>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7181109" y="3559393"/>
            <a:ext cx="536375" cy="119392"/>
          </a:xfrm>
          <a:prstGeom prst="rect">
            <a:avLst/>
          </a:prstGeom>
          <a:noFill/>
          <a:ln>
            <a:noFill/>
          </a:ln>
        </p:spPr>
      </p:pic>
      <p:pic>
        <p:nvPicPr>
          <p:cNvPr id="1157" name="Google Shape;1157;p3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781145" y="1442220"/>
            <a:ext cx="510503" cy="312650"/>
          </a:xfrm>
          <a:prstGeom prst="rect">
            <a:avLst/>
          </a:prstGeom>
          <a:noFill/>
          <a:ln>
            <a:noFill/>
          </a:ln>
        </p:spPr>
      </p:pic>
      <p:pic>
        <p:nvPicPr>
          <p:cNvPr id="1158" name="Google Shape;1158;p3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573382" y="4469534"/>
            <a:ext cx="636000" cy="106521"/>
          </a:xfrm>
          <a:prstGeom prst="rect">
            <a:avLst/>
          </a:prstGeom>
          <a:noFill/>
          <a:ln>
            <a:noFill/>
          </a:ln>
        </p:spPr>
      </p:pic>
      <p:pic>
        <p:nvPicPr>
          <p:cNvPr id="1159" name="Google Shape;1159;p3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550534" y="3008358"/>
            <a:ext cx="594150" cy="244032"/>
          </a:xfrm>
          <a:prstGeom prst="rect">
            <a:avLst/>
          </a:prstGeom>
          <a:noFill/>
          <a:ln>
            <a:noFill/>
          </a:ln>
        </p:spPr>
      </p:pic>
      <p:pic>
        <p:nvPicPr>
          <p:cNvPr id="1160" name="Google Shape;1160;p3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985166" y="1973232"/>
            <a:ext cx="459900" cy="281684"/>
          </a:xfrm>
          <a:prstGeom prst="rect">
            <a:avLst/>
          </a:prstGeom>
          <a:noFill/>
          <a:ln>
            <a:noFill/>
          </a:ln>
        </p:spPr>
      </p:pic>
      <p:pic>
        <p:nvPicPr>
          <p:cNvPr id="1161" name="Google Shape;1161;p3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210185" y="3038838"/>
            <a:ext cx="758949" cy="183073"/>
          </a:xfrm>
          <a:prstGeom prst="rect">
            <a:avLst/>
          </a:prstGeom>
          <a:noFill/>
          <a:ln>
            <a:noFill/>
          </a:ln>
        </p:spPr>
      </p:pic>
      <p:pic>
        <p:nvPicPr>
          <p:cNvPr id="1162" name="Google Shape;1162;p34"/>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640035" y="3513712"/>
            <a:ext cx="674825" cy="210752"/>
          </a:xfrm>
          <a:prstGeom prst="rect">
            <a:avLst/>
          </a:prstGeom>
          <a:noFill/>
          <a:ln>
            <a:noFill/>
          </a:ln>
        </p:spPr>
      </p:pic>
      <p:pic>
        <p:nvPicPr>
          <p:cNvPr id="1163" name="Google Shape;1163;p3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88326" y="3938207"/>
            <a:ext cx="471300" cy="240472"/>
          </a:xfrm>
          <a:prstGeom prst="rect">
            <a:avLst/>
          </a:prstGeom>
          <a:noFill/>
          <a:ln>
            <a:noFill/>
          </a:ln>
        </p:spPr>
      </p:pic>
      <p:pic>
        <p:nvPicPr>
          <p:cNvPr id="1164" name="Google Shape;1164;p34"/>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1428879" y="4430620"/>
            <a:ext cx="674825" cy="184349"/>
          </a:xfrm>
          <a:prstGeom prst="rect">
            <a:avLst/>
          </a:prstGeom>
          <a:noFill/>
          <a:ln>
            <a:noFill/>
          </a:ln>
        </p:spPr>
      </p:pic>
      <p:pic>
        <p:nvPicPr>
          <p:cNvPr id="1165" name="Google Shape;1165;p34"/>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4000558" y="1948608"/>
            <a:ext cx="594150" cy="330933"/>
          </a:xfrm>
          <a:prstGeom prst="rect">
            <a:avLst/>
          </a:prstGeom>
          <a:noFill/>
          <a:ln>
            <a:noFill/>
          </a:ln>
        </p:spPr>
      </p:pic>
      <p:pic>
        <p:nvPicPr>
          <p:cNvPr id="1166" name="Google Shape;1166;p34"/>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052706" y="2538485"/>
            <a:ext cx="777430" cy="155598"/>
          </a:xfrm>
          <a:prstGeom prst="rect">
            <a:avLst/>
          </a:prstGeom>
          <a:noFill/>
          <a:ln>
            <a:noFill/>
          </a:ln>
        </p:spPr>
      </p:pic>
      <p:pic>
        <p:nvPicPr>
          <p:cNvPr id="1167" name="Google Shape;1167;p3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537125" y="2028909"/>
            <a:ext cx="594150" cy="170332"/>
          </a:xfrm>
          <a:prstGeom prst="rect">
            <a:avLst/>
          </a:prstGeom>
          <a:noFill/>
          <a:ln>
            <a:noFill/>
          </a:ln>
        </p:spPr>
      </p:pic>
      <p:pic>
        <p:nvPicPr>
          <p:cNvPr id="1168" name="Google Shape;1168;p34"/>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413318" y="1068939"/>
            <a:ext cx="594150" cy="85171"/>
          </a:xfrm>
          <a:prstGeom prst="rect">
            <a:avLst/>
          </a:prstGeom>
          <a:noFill/>
          <a:ln>
            <a:noFill/>
          </a:ln>
        </p:spPr>
      </p:pic>
      <p:pic>
        <p:nvPicPr>
          <p:cNvPr id="1169" name="Google Shape;1169;p3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726350" y="4434712"/>
            <a:ext cx="364500" cy="176166"/>
          </a:xfrm>
          <a:prstGeom prst="rect">
            <a:avLst/>
          </a:prstGeom>
          <a:noFill/>
          <a:ln>
            <a:noFill/>
          </a:ln>
        </p:spPr>
      </p:pic>
      <p:pic>
        <p:nvPicPr>
          <p:cNvPr id="1170" name="Google Shape;1170;p3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7947886" y="4391976"/>
            <a:ext cx="707100" cy="261638"/>
          </a:xfrm>
          <a:prstGeom prst="rect">
            <a:avLst/>
          </a:prstGeom>
          <a:noFill/>
          <a:ln>
            <a:noFill/>
          </a:ln>
        </p:spPr>
      </p:pic>
      <p:pic>
        <p:nvPicPr>
          <p:cNvPr id="1171" name="Google Shape;1171;p34"/>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580808" y="2439883"/>
            <a:ext cx="326925" cy="352802"/>
          </a:xfrm>
          <a:prstGeom prst="rect">
            <a:avLst/>
          </a:prstGeom>
          <a:noFill/>
          <a:ln>
            <a:noFill/>
          </a:ln>
        </p:spPr>
      </p:pic>
      <p:pic>
        <p:nvPicPr>
          <p:cNvPr id="1172" name="Google Shape;1172;p3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919101" y="3476588"/>
            <a:ext cx="423125" cy="285001"/>
          </a:xfrm>
          <a:prstGeom prst="rect">
            <a:avLst/>
          </a:prstGeom>
          <a:noFill/>
          <a:ln>
            <a:noFill/>
          </a:ln>
        </p:spPr>
      </p:pic>
      <p:pic>
        <p:nvPicPr>
          <p:cNvPr id="1173" name="Google Shape;1173;p3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191997" y="2431782"/>
            <a:ext cx="423125" cy="369004"/>
          </a:xfrm>
          <a:prstGeom prst="rect">
            <a:avLst/>
          </a:prstGeom>
          <a:noFill/>
          <a:ln>
            <a:noFill/>
          </a:ln>
        </p:spPr>
      </p:pic>
      <p:pic>
        <p:nvPicPr>
          <p:cNvPr id="1174" name="Google Shape;1174;p3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932378" y="4370225"/>
            <a:ext cx="423125" cy="305139"/>
          </a:xfrm>
          <a:prstGeom prst="rect">
            <a:avLst/>
          </a:prstGeom>
          <a:noFill/>
          <a:ln>
            <a:noFill/>
          </a:ln>
        </p:spPr>
      </p:pic>
      <p:pic>
        <p:nvPicPr>
          <p:cNvPr id="1175" name="Google Shape;1175;p3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617275" y="4456024"/>
            <a:ext cx="636000" cy="133541"/>
          </a:xfrm>
          <a:prstGeom prst="rect">
            <a:avLst/>
          </a:prstGeom>
          <a:noFill/>
          <a:ln>
            <a:noFill/>
          </a:ln>
        </p:spPr>
      </p:pic>
      <p:pic>
        <p:nvPicPr>
          <p:cNvPr id="1176" name="Google Shape;1176;p3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445263" y="3894242"/>
            <a:ext cx="536375" cy="328402"/>
          </a:xfrm>
          <a:prstGeom prst="rect">
            <a:avLst/>
          </a:prstGeom>
          <a:noFill/>
          <a:ln>
            <a:noFill/>
          </a:ln>
        </p:spPr>
      </p:pic>
      <p:pic>
        <p:nvPicPr>
          <p:cNvPr id="1177" name="Google Shape;1177;p3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8466433" y="1517558"/>
            <a:ext cx="674825" cy="161974"/>
          </a:xfrm>
          <a:prstGeom prst="rect">
            <a:avLst/>
          </a:prstGeom>
          <a:noFill/>
          <a:ln>
            <a:noFill/>
          </a:ln>
        </p:spPr>
      </p:pic>
      <p:pic>
        <p:nvPicPr>
          <p:cNvPr id="1178" name="Google Shape;1178;p3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186638" y="2987896"/>
            <a:ext cx="423124" cy="284957"/>
          </a:xfrm>
          <a:prstGeom prst="rect">
            <a:avLst/>
          </a:prstGeom>
          <a:noFill/>
          <a:ln>
            <a:noFill/>
          </a:ln>
        </p:spPr>
      </p:pic>
      <p:pic>
        <p:nvPicPr>
          <p:cNvPr id="1179" name="Google Shape;1179;p3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2686091" y="1939693"/>
            <a:ext cx="423125" cy="348763"/>
          </a:xfrm>
          <a:prstGeom prst="rect">
            <a:avLst/>
          </a:prstGeom>
          <a:noFill/>
          <a:ln>
            <a:noFill/>
          </a:ln>
        </p:spPr>
      </p:pic>
      <p:pic>
        <p:nvPicPr>
          <p:cNvPr id="1180" name="Google Shape;1180;p3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340592" y="1944362"/>
            <a:ext cx="423125" cy="339424"/>
          </a:xfrm>
          <a:prstGeom prst="rect">
            <a:avLst/>
          </a:prstGeom>
          <a:noFill/>
          <a:ln>
            <a:noFill/>
          </a:ln>
        </p:spPr>
      </p:pic>
      <p:pic>
        <p:nvPicPr>
          <p:cNvPr id="1181" name="Google Shape;1181;p3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3063927" y="3940338"/>
            <a:ext cx="459900" cy="236211"/>
          </a:xfrm>
          <a:prstGeom prst="rect">
            <a:avLst/>
          </a:prstGeom>
          <a:noFill/>
          <a:ln>
            <a:noFill/>
          </a:ln>
        </p:spPr>
      </p:pic>
      <p:pic>
        <p:nvPicPr>
          <p:cNvPr id="1182" name="Google Shape;1182;p3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807888" y="1055204"/>
            <a:ext cx="536375" cy="112641"/>
          </a:xfrm>
          <a:prstGeom prst="rect">
            <a:avLst/>
          </a:prstGeom>
          <a:noFill/>
          <a:ln>
            <a:noFill/>
          </a:ln>
        </p:spPr>
      </p:pic>
      <p:pic>
        <p:nvPicPr>
          <p:cNvPr id="1183" name="Google Shape;1183;p3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946176" y="1520948"/>
            <a:ext cx="674825" cy="155195"/>
          </a:xfrm>
          <a:prstGeom prst="rect">
            <a:avLst/>
          </a:prstGeom>
          <a:noFill/>
          <a:ln>
            <a:noFill/>
          </a:ln>
        </p:spPr>
      </p:pic>
      <p:pic>
        <p:nvPicPr>
          <p:cNvPr id="1184" name="Google Shape;1184;p3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971747" y="2484061"/>
            <a:ext cx="423125" cy="264446"/>
          </a:xfrm>
          <a:prstGeom prst="rect">
            <a:avLst/>
          </a:prstGeom>
          <a:noFill/>
          <a:ln>
            <a:noFill/>
          </a:ln>
        </p:spPr>
      </p:pic>
      <p:pic>
        <p:nvPicPr>
          <p:cNvPr id="1185" name="Google Shape;1185;p3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034636" y="3043594"/>
            <a:ext cx="510500" cy="173561"/>
          </a:xfrm>
          <a:prstGeom prst="rect">
            <a:avLst/>
          </a:prstGeom>
          <a:noFill/>
          <a:ln>
            <a:noFill/>
          </a:ln>
        </p:spPr>
      </p:pic>
      <p:pic>
        <p:nvPicPr>
          <p:cNvPr id="1186" name="Google Shape;1186;p3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160700" y="2063020"/>
            <a:ext cx="471300" cy="102109"/>
          </a:xfrm>
          <a:prstGeom prst="rect">
            <a:avLst/>
          </a:prstGeom>
          <a:noFill/>
          <a:ln>
            <a:noFill/>
          </a:ln>
        </p:spPr>
      </p:pic>
      <p:pic>
        <p:nvPicPr>
          <p:cNvPr id="1187" name="Google Shape;1187;p34"/>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4713575" y="2441671"/>
            <a:ext cx="381850" cy="349226"/>
          </a:xfrm>
          <a:prstGeom prst="rect">
            <a:avLst/>
          </a:prstGeom>
          <a:noFill/>
          <a:ln>
            <a:noFill/>
          </a:ln>
        </p:spPr>
      </p:pic>
      <p:pic>
        <p:nvPicPr>
          <p:cNvPr id="1188" name="Google Shape;1188;p3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173168" y="3518702"/>
            <a:ext cx="510500" cy="200774"/>
          </a:xfrm>
          <a:prstGeom prst="rect">
            <a:avLst/>
          </a:prstGeom>
          <a:noFill/>
          <a:ln>
            <a:noFill/>
          </a:ln>
        </p:spPr>
      </p:pic>
      <p:pic>
        <p:nvPicPr>
          <p:cNvPr id="1189" name="Google Shape;1189;p3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175068" y="4287012"/>
            <a:ext cx="326950" cy="471565"/>
          </a:xfrm>
          <a:prstGeom prst="rect">
            <a:avLst/>
          </a:prstGeom>
          <a:noFill/>
          <a:ln>
            <a:noFill/>
          </a:ln>
        </p:spPr>
      </p:pic>
      <p:pic>
        <p:nvPicPr>
          <p:cNvPr id="1190" name="Google Shape;1190;p3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2006186" y="2550935"/>
            <a:ext cx="594150" cy="130698"/>
          </a:xfrm>
          <a:prstGeom prst="rect">
            <a:avLst/>
          </a:prstGeom>
          <a:noFill/>
          <a:ln>
            <a:noFill/>
          </a:ln>
        </p:spPr>
      </p:pic>
      <p:pic>
        <p:nvPicPr>
          <p:cNvPr id="1191" name="Google Shape;1191;p34"/>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3739727" y="1058284"/>
            <a:ext cx="536375" cy="106482"/>
          </a:xfrm>
          <a:prstGeom prst="rect">
            <a:avLst/>
          </a:prstGeom>
          <a:noFill/>
          <a:ln>
            <a:noFill/>
          </a:ln>
        </p:spPr>
      </p:pic>
      <p:pic>
        <p:nvPicPr>
          <p:cNvPr id="1192" name="Google Shape;1192;p3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568164" y="1061467"/>
            <a:ext cx="536375" cy="100116"/>
          </a:xfrm>
          <a:prstGeom prst="rect">
            <a:avLst/>
          </a:prstGeom>
          <a:noFill/>
          <a:ln>
            <a:noFill/>
          </a:ln>
        </p:spPr>
      </p:pic>
      <p:pic>
        <p:nvPicPr>
          <p:cNvPr id="1193" name="Google Shape;1193;p3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9975" y="2040939"/>
            <a:ext cx="636000" cy="146271"/>
          </a:xfrm>
          <a:prstGeom prst="rect">
            <a:avLst/>
          </a:prstGeom>
          <a:noFill/>
          <a:ln>
            <a:noFill/>
          </a:ln>
        </p:spPr>
      </p:pic>
      <p:pic>
        <p:nvPicPr>
          <p:cNvPr id="1194" name="Google Shape;1194;p3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562704" y="3958853"/>
            <a:ext cx="635700" cy="199180"/>
          </a:xfrm>
          <a:prstGeom prst="rect">
            <a:avLst/>
          </a:prstGeom>
          <a:noFill/>
          <a:ln>
            <a:noFill/>
          </a:ln>
        </p:spPr>
      </p:pic>
      <p:pic>
        <p:nvPicPr>
          <p:cNvPr id="1195" name="Google Shape;1195;p34"/>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483466" y="1054285"/>
            <a:ext cx="636000" cy="114480"/>
          </a:xfrm>
          <a:prstGeom prst="rect">
            <a:avLst/>
          </a:prstGeom>
          <a:noFill/>
          <a:ln>
            <a:noFill/>
          </a:ln>
        </p:spPr>
      </p:pic>
      <p:pic>
        <p:nvPicPr>
          <p:cNvPr id="1196" name="Google Shape;1196;p3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088500" y="3069970"/>
            <a:ext cx="594150" cy="120809"/>
          </a:xfrm>
          <a:prstGeom prst="rect">
            <a:avLst/>
          </a:prstGeom>
          <a:noFill/>
          <a:ln>
            <a:noFill/>
          </a:ln>
        </p:spPr>
      </p:pic>
      <p:pic>
        <p:nvPicPr>
          <p:cNvPr id="1197" name="Google Shape;1197;p34"/>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8675264" y="2948422"/>
            <a:ext cx="423125" cy="363904"/>
          </a:xfrm>
          <a:prstGeom prst="rect">
            <a:avLst/>
          </a:prstGeom>
          <a:noFill/>
          <a:ln>
            <a:noFill/>
          </a:ln>
        </p:spPr>
      </p:pic>
      <p:pic>
        <p:nvPicPr>
          <p:cNvPr id="1198" name="Google Shape;1198;p3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4686767" y="1976373"/>
            <a:ext cx="381875" cy="275404"/>
          </a:xfrm>
          <a:prstGeom prst="rect">
            <a:avLst/>
          </a:prstGeom>
          <a:noFill/>
          <a:ln>
            <a:noFill/>
          </a:ln>
        </p:spPr>
      </p:pic>
      <p:pic>
        <p:nvPicPr>
          <p:cNvPr id="1199" name="Google Shape;1199;p34"/>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33374" y="967250"/>
            <a:ext cx="471300" cy="288550"/>
          </a:xfrm>
          <a:prstGeom prst="rect">
            <a:avLst/>
          </a:prstGeom>
          <a:noFill/>
          <a:ln>
            <a:noFill/>
          </a:ln>
        </p:spPr>
      </p:pic>
      <p:pic>
        <p:nvPicPr>
          <p:cNvPr id="1200" name="Google Shape;1200;p34"/>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5324639" y="4358530"/>
            <a:ext cx="536375" cy="328530"/>
          </a:xfrm>
          <a:prstGeom prst="rect">
            <a:avLst/>
          </a:prstGeom>
          <a:noFill/>
          <a:ln>
            <a:noFill/>
          </a:ln>
        </p:spPr>
      </p:pic>
      <p:pic>
        <p:nvPicPr>
          <p:cNvPr id="1201" name="Google Shape;1201;p34"/>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928590" y="2467289"/>
            <a:ext cx="423125" cy="297990"/>
          </a:xfrm>
          <a:prstGeom prst="rect">
            <a:avLst/>
          </a:prstGeom>
          <a:noFill/>
          <a:ln>
            <a:noFill/>
          </a:ln>
        </p:spPr>
      </p:pic>
      <p:pic>
        <p:nvPicPr>
          <p:cNvPr id="1202" name="Google Shape;1202;p34"/>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3201275" y="2020962"/>
            <a:ext cx="707225" cy="186225"/>
          </a:xfrm>
          <a:prstGeom prst="rect">
            <a:avLst/>
          </a:prstGeom>
          <a:noFill/>
          <a:ln>
            <a:noFill/>
          </a:ln>
        </p:spPr>
      </p:pic>
      <p:pic>
        <p:nvPicPr>
          <p:cNvPr id="1203" name="Google Shape;1203;p34"/>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6180616" y="2057895"/>
            <a:ext cx="636000" cy="112360"/>
          </a:xfrm>
          <a:prstGeom prst="rect">
            <a:avLst/>
          </a:prstGeom>
          <a:noFill/>
          <a:ln>
            <a:noFill/>
          </a:ln>
        </p:spPr>
      </p:pic>
      <p:pic>
        <p:nvPicPr>
          <p:cNvPr id="1204" name="Google Shape;1204;p34"/>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4870307" y="3907160"/>
            <a:ext cx="459900" cy="302566"/>
          </a:xfrm>
          <a:prstGeom prst="rect">
            <a:avLst/>
          </a:prstGeom>
          <a:noFill/>
          <a:ln>
            <a:noFill/>
          </a:ln>
        </p:spPr>
      </p:pic>
      <p:pic>
        <p:nvPicPr>
          <p:cNvPr id="1205" name="Google Shape;1205;p34"/>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1563980" y="1522270"/>
            <a:ext cx="635700" cy="152550"/>
          </a:xfrm>
          <a:prstGeom prst="rect">
            <a:avLst/>
          </a:prstGeom>
          <a:noFill/>
          <a:ln>
            <a:noFill/>
          </a:ln>
        </p:spPr>
      </p:pic>
      <p:pic>
        <p:nvPicPr>
          <p:cNvPr id="1206" name="Google Shape;1206;p34"/>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486327" y="1476969"/>
            <a:ext cx="423125" cy="243153"/>
          </a:xfrm>
          <a:prstGeom prst="rect">
            <a:avLst/>
          </a:prstGeom>
          <a:noFill/>
          <a:ln>
            <a:noFill/>
          </a:ln>
        </p:spPr>
      </p:pic>
      <p:pic>
        <p:nvPicPr>
          <p:cNvPr id="1207" name="Google Shape;1207;p34"/>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748151" y="2964718"/>
            <a:ext cx="326925" cy="331313"/>
          </a:xfrm>
          <a:prstGeom prst="rect">
            <a:avLst/>
          </a:prstGeom>
          <a:noFill/>
          <a:ln>
            <a:noFill/>
          </a:ln>
        </p:spPr>
      </p:pic>
      <p:pic>
        <p:nvPicPr>
          <p:cNvPr id="1208" name="Google Shape;1208;p34"/>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6750138" y="3472900"/>
            <a:ext cx="364500" cy="292377"/>
          </a:xfrm>
          <a:prstGeom prst="rect">
            <a:avLst/>
          </a:prstGeom>
          <a:noFill/>
          <a:ln>
            <a:noFill/>
          </a:ln>
        </p:spPr>
      </p:pic>
      <p:pic>
        <p:nvPicPr>
          <p:cNvPr id="1209" name="Google Shape;1209;p3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04929" y="2530760"/>
            <a:ext cx="777425" cy="171049"/>
          </a:xfrm>
          <a:prstGeom prst="rect">
            <a:avLst/>
          </a:prstGeom>
          <a:noFill/>
          <a:ln>
            <a:noFill/>
          </a:ln>
        </p:spPr>
      </p:pic>
      <p:pic>
        <p:nvPicPr>
          <p:cNvPr id="1210" name="Google Shape;1210;p34"/>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237280" y="3974260"/>
            <a:ext cx="594150" cy="168366"/>
          </a:xfrm>
          <a:prstGeom prst="rect">
            <a:avLst/>
          </a:prstGeom>
          <a:noFill/>
          <a:ln>
            <a:noFill/>
          </a:ln>
        </p:spPr>
      </p:pic>
      <p:pic>
        <p:nvPicPr>
          <p:cNvPr id="1211" name="Google Shape;1211;p34"/>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6853186" y="3964406"/>
            <a:ext cx="553200" cy="188075"/>
          </a:xfrm>
          <a:prstGeom prst="rect">
            <a:avLst/>
          </a:prstGeom>
          <a:noFill/>
          <a:ln>
            <a:noFill/>
          </a:ln>
        </p:spPr>
      </p:pic>
      <p:pic>
        <p:nvPicPr>
          <p:cNvPr id="1212" name="Google Shape;1212;p3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1855775" y="1973225"/>
            <a:ext cx="281700" cy="281700"/>
          </a:xfrm>
          <a:prstGeom prst="rect">
            <a:avLst/>
          </a:prstGeom>
          <a:noFill/>
          <a:ln>
            <a:noFill/>
          </a:ln>
        </p:spPr>
      </p:pic>
      <p:pic>
        <p:nvPicPr>
          <p:cNvPr id="1213" name="Google Shape;1213;p34"/>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381330" y="3444034"/>
            <a:ext cx="471300" cy="350110"/>
          </a:xfrm>
          <a:prstGeom prst="rect">
            <a:avLst/>
          </a:prstGeom>
          <a:noFill/>
          <a:ln>
            <a:noFill/>
          </a:ln>
        </p:spPr>
      </p:pic>
      <p:pic>
        <p:nvPicPr>
          <p:cNvPr id="1214" name="Google Shape;1214;p34"/>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0100" y="2521518"/>
            <a:ext cx="536375" cy="189531"/>
          </a:xfrm>
          <a:prstGeom prst="rect">
            <a:avLst/>
          </a:prstGeom>
          <a:noFill/>
          <a:ln>
            <a:noFill/>
          </a:ln>
        </p:spPr>
      </p:pic>
      <p:pic>
        <p:nvPicPr>
          <p:cNvPr id="1215" name="Google Shape;1215;p34"/>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13750" y="3985331"/>
            <a:ext cx="635700" cy="146225"/>
          </a:xfrm>
          <a:prstGeom prst="rect">
            <a:avLst/>
          </a:prstGeom>
          <a:noFill/>
          <a:ln>
            <a:noFill/>
          </a:ln>
        </p:spPr>
      </p:pic>
      <p:pic>
        <p:nvPicPr>
          <p:cNvPr id="1216" name="Google Shape;1216;p34"/>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831529" y="3987214"/>
            <a:ext cx="423125" cy="142458"/>
          </a:xfrm>
          <a:prstGeom prst="rect">
            <a:avLst/>
          </a:prstGeom>
          <a:noFill/>
          <a:ln>
            <a:noFill/>
          </a:ln>
        </p:spPr>
      </p:pic>
      <p:pic>
        <p:nvPicPr>
          <p:cNvPr id="1217" name="Google Shape;1217;p34"/>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2729313" y="1476755"/>
            <a:ext cx="594150" cy="243580"/>
          </a:xfrm>
          <a:prstGeom prst="rect">
            <a:avLst/>
          </a:prstGeom>
          <a:noFill/>
          <a:ln>
            <a:noFill/>
          </a:ln>
        </p:spPr>
      </p:pic>
      <p:pic>
        <p:nvPicPr>
          <p:cNvPr id="1218" name="Google Shape;1218;p34"/>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5724058" y="1926832"/>
            <a:ext cx="364500" cy="374486"/>
          </a:xfrm>
          <a:prstGeom prst="rect">
            <a:avLst/>
          </a:prstGeom>
          <a:noFill/>
          <a:ln>
            <a:noFill/>
          </a:ln>
        </p:spPr>
      </p:pic>
      <p:pic>
        <p:nvPicPr>
          <p:cNvPr id="1219" name="Google Shape;1219;p34"/>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36398" y="3063675"/>
            <a:ext cx="594150" cy="133399"/>
          </a:xfrm>
          <a:prstGeom prst="rect">
            <a:avLst/>
          </a:prstGeom>
          <a:noFill/>
          <a:ln>
            <a:noFill/>
          </a:ln>
        </p:spPr>
      </p:pic>
      <p:pic>
        <p:nvPicPr>
          <p:cNvPr id="1220" name="Google Shape;1220;p34"/>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486125" y="3549462"/>
            <a:ext cx="635699" cy="139253"/>
          </a:xfrm>
          <a:prstGeom prst="rect">
            <a:avLst/>
          </a:prstGeom>
          <a:noFill/>
          <a:ln>
            <a:noFill/>
          </a:ln>
        </p:spPr>
      </p:pic>
      <p:pic>
        <p:nvPicPr>
          <p:cNvPr id="1221" name="Google Shape;1221;p34"/>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4250768" y="1510566"/>
            <a:ext cx="471300" cy="175959"/>
          </a:xfrm>
          <a:prstGeom prst="rect">
            <a:avLst/>
          </a:prstGeom>
          <a:noFill/>
          <a:ln>
            <a:noFill/>
          </a:ln>
        </p:spPr>
      </p:pic>
      <p:pic>
        <p:nvPicPr>
          <p:cNvPr id="1222" name="Google Shape;1222;p3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610637" y="3056353"/>
            <a:ext cx="510500" cy="148042"/>
          </a:xfrm>
          <a:prstGeom prst="rect">
            <a:avLst/>
          </a:prstGeom>
          <a:noFill/>
          <a:ln>
            <a:noFill/>
          </a:ln>
        </p:spPr>
      </p:pic>
      <p:pic>
        <p:nvPicPr>
          <p:cNvPr id="1223" name="Google Shape;1223;p34"/>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1145677" y="3569007"/>
            <a:ext cx="674825" cy="100164"/>
          </a:xfrm>
          <a:prstGeom prst="rect">
            <a:avLst/>
          </a:prstGeom>
          <a:noFill/>
          <a:ln>
            <a:noFill/>
          </a:ln>
        </p:spPr>
      </p:pic>
      <p:pic>
        <p:nvPicPr>
          <p:cNvPr id="1224" name="Google Shape;1224;p34"/>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7494621" y="4370001"/>
            <a:ext cx="381900" cy="305588"/>
          </a:xfrm>
          <a:prstGeom prst="rect">
            <a:avLst/>
          </a:prstGeom>
          <a:noFill/>
          <a:ln>
            <a:noFill/>
          </a:ln>
        </p:spPr>
      </p:pic>
      <p:pic>
        <p:nvPicPr>
          <p:cNvPr id="1225" name="Google Shape;1225;p34"/>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5408697" y="3545805"/>
            <a:ext cx="698000" cy="146568"/>
          </a:xfrm>
          <a:prstGeom prst="rect">
            <a:avLst/>
          </a:prstGeom>
          <a:noFill/>
          <a:ln>
            <a:noFill/>
          </a:ln>
        </p:spPr>
      </p:pic>
      <p:pic>
        <p:nvPicPr>
          <p:cNvPr id="1226" name="Google Shape;1226;p34"/>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6680077" y="1539539"/>
            <a:ext cx="536375" cy="118013"/>
          </a:xfrm>
          <a:prstGeom prst="rect">
            <a:avLst/>
          </a:prstGeom>
          <a:noFill/>
          <a:ln>
            <a:noFill/>
          </a:ln>
        </p:spPr>
      </p:pic>
      <p:pic>
        <p:nvPicPr>
          <p:cNvPr id="1227" name="Google Shape;1227;p34"/>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2698789" y="2462641"/>
            <a:ext cx="501900" cy="307286"/>
          </a:xfrm>
          <a:prstGeom prst="rect">
            <a:avLst/>
          </a:prstGeom>
          <a:noFill/>
          <a:ln>
            <a:noFill/>
          </a:ln>
        </p:spPr>
      </p:pic>
      <p:pic>
        <p:nvPicPr>
          <p:cNvPr id="1228" name="Google Shape;1228;p34"/>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3335279" y="2982774"/>
            <a:ext cx="423125" cy="295201"/>
          </a:xfrm>
          <a:prstGeom prst="rect">
            <a:avLst/>
          </a:prstGeom>
          <a:noFill/>
          <a:ln>
            <a:noFill/>
          </a:ln>
        </p:spPr>
      </p:pic>
      <p:pic>
        <p:nvPicPr>
          <p:cNvPr id="1229" name="Google Shape;1229;p34"/>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3734011" y="4459196"/>
            <a:ext cx="811900" cy="127197"/>
          </a:xfrm>
          <a:prstGeom prst="rect">
            <a:avLst/>
          </a:prstGeom>
          <a:noFill/>
          <a:ln>
            <a:noFill/>
          </a:ln>
        </p:spPr>
      </p:pic>
      <p:pic>
        <p:nvPicPr>
          <p:cNvPr id="1230" name="Google Shape;1230;p34"/>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573729" y="1039582"/>
            <a:ext cx="501900" cy="143884"/>
          </a:xfrm>
          <a:prstGeom prst="rect">
            <a:avLst/>
          </a:prstGeom>
          <a:noFill/>
          <a:ln>
            <a:noFill/>
          </a:ln>
        </p:spPr>
      </p:pic>
      <p:pic>
        <p:nvPicPr>
          <p:cNvPr id="1231" name="Google Shape;1231;p34"/>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2258757" y="1505027"/>
            <a:ext cx="411480" cy="187036"/>
          </a:xfrm>
          <a:prstGeom prst="rect">
            <a:avLst/>
          </a:prstGeom>
          <a:noFill/>
          <a:ln>
            <a:noFill/>
          </a:ln>
        </p:spPr>
      </p:pic>
      <p:pic>
        <p:nvPicPr>
          <p:cNvPr id="1232" name="Google Shape;1232;p34"/>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7025" y="4345236"/>
            <a:ext cx="501900" cy="355118"/>
          </a:xfrm>
          <a:prstGeom prst="rect">
            <a:avLst/>
          </a:prstGeom>
          <a:noFill/>
          <a:ln>
            <a:noFill/>
          </a:ln>
        </p:spPr>
      </p:pic>
      <p:pic>
        <p:nvPicPr>
          <p:cNvPr id="1233" name="Google Shape;1233;p34"/>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4345156" y="1051133"/>
            <a:ext cx="635700" cy="120783"/>
          </a:xfrm>
          <a:prstGeom prst="rect">
            <a:avLst/>
          </a:prstGeom>
          <a:noFill/>
          <a:ln>
            <a:noFill/>
          </a:ln>
        </p:spPr>
      </p:pic>
      <p:pic>
        <p:nvPicPr>
          <p:cNvPr id="1234" name="Google Shape;1234;p34"/>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049911" y="990025"/>
            <a:ext cx="364500" cy="243000"/>
          </a:xfrm>
          <a:prstGeom prst="rect">
            <a:avLst/>
          </a:prstGeom>
          <a:noFill/>
          <a:ln>
            <a:noFill/>
          </a:ln>
        </p:spPr>
      </p:pic>
      <p:pic>
        <p:nvPicPr>
          <p:cNvPr id="1235" name="Google Shape;1235;p34"/>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716578" y="3043706"/>
            <a:ext cx="553200" cy="173336"/>
          </a:xfrm>
          <a:prstGeom prst="rect">
            <a:avLst/>
          </a:prstGeom>
          <a:noFill/>
          <a:ln>
            <a:noFill/>
          </a:ln>
        </p:spPr>
      </p:pic>
      <p:pic>
        <p:nvPicPr>
          <p:cNvPr id="1236" name="Google Shape;1236;p34"/>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2293531" y="3999922"/>
            <a:ext cx="731520" cy="117043"/>
          </a:xfrm>
          <a:prstGeom prst="rect">
            <a:avLst/>
          </a:prstGeom>
          <a:noFill/>
          <a:ln>
            <a:noFill/>
          </a:ln>
        </p:spPr>
      </p:pic>
      <p:pic>
        <p:nvPicPr>
          <p:cNvPr id="1237" name="Google Shape;1237;p34"/>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8020514" y="3928306"/>
            <a:ext cx="513600" cy="260275"/>
          </a:xfrm>
          <a:prstGeom prst="rect">
            <a:avLst/>
          </a:prstGeom>
          <a:noFill/>
          <a:ln>
            <a:noFill/>
          </a:ln>
        </p:spPr>
      </p:pic>
      <p:pic>
        <p:nvPicPr>
          <p:cNvPr id="1238" name="Google Shape;1238;p34"/>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382540" y="1462316"/>
            <a:ext cx="326950" cy="272459"/>
          </a:xfrm>
          <a:prstGeom prst="rect">
            <a:avLst/>
          </a:prstGeom>
          <a:noFill/>
          <a:ln>
            <a:noFill/>
          </a:ln>
        </p:spPr>
      </p:pic>
      <p:pic>
        <p:nvPicPr>
          <p:cNvPr id="1239" name="Google Shape;1239;p34"/>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3823905" y="3032903"/>
            <a:ext cx="635700" cy="194943"/>
          </a:xfrm>
          <a:prstGeom prst="rect">
            <a:avLst/>
          </a:prstGeom>
          <a:noFill/>
          <a:ln>
            <a:noFill/>
          </a:ln>
        </p:spPr>
      </p:pic>
      <p:pic>
        <p:nvPicPr>
          <p:cNvPr id="1240" name="Google Shape;1240;p34"/>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369083" y="3998832"/>
            <a:ext cx="674825" cy="119222"/>
          </a:xfrm>
          <a:prstGeom prst="rect">
            <a:avLst/>
          </a:prstGeom>
          <a:noFill/>
          <a:ln>
            <a:noFill/>
          </a:ln>
        </p:spPr>
      </p:pic>
    </p:spTree>
    <p:extLst>
      <p:ext uri="{BB962C8B-B14F-4D97-AF65-F5344CB8AC3E}">
        <p14:creationId xmlns:p14="http://schemas.microsoft.com/office/powerpoint/2010/main" val="1387148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230" name="Google Shape;1230;p36"/>
          <p:cNvSpPr txBox="1">
            <a:spLocks noGrp="1"/>
          </p:cNvSpPr>
          <p:nvPr>
            <p:ph type="body" idx="1"/>
          </p:nvPr>
        </p:nvSpPr>
        <p:spPr>
          <a:xfrm>
            <a:off x="257175" y="838200"/>
            <a:ext cx="5238600" cy="3993900"/>
          </a:xfrm>
          <a:prstGeom prst="rect">
            <a:avLst/>
          </a:prstGeom>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endParaRPr sz="800" dirty="0"/>
          </a:p>
          <a:p>
            <a:pPr marL="457200" lvl="0" indent="-342900" algn="l" rtl="0">
              <a:lnSpc>
                <a:spcPct val="115000"/>
              </a:lnSpc>
              <a:spcBef>
                <a:spcPts val="800"/>
              </a:spcBef>
              <a:spcAft>
                <a:spcPts val="0"/>
              </a:spcAft>
              <a:buClr>
                <a:schemeClr val="dk2"/>
              </a:buClr>
              <a:buSzPts val="1800"/>
              <a:buFont typeface="Century Gothic"/>
              <a:buChar char="•"/>
            </a:pPr>
            <a:r>
              <a:rPr lang="zh-CN" altLang="en-US" dirty="0"/>
              <a:t>欧洲</a:t>
            </a:r>
            <a:r>
              <a:rPr lang="en-US" dirty="0"/>
              <a:t> 2020</a:t>
            </a:r>
            <a:endParaRPr dirty="0"/>
          </a:p>
          <a:p>
            <a:pPr lvl="1" indent="-342900">
              <a:lnSpc>
                <a:spcPct val="115000"/>
              </a:lnSpc>
              <a:spcBef>
                <a:spcPts val="0"/>
              </a:spcBef>
              <a:buSzPts val="1800"/>
            </a:pPr>
            <a:r>
              <a:rPr lang="zh-CN" altLang="en-US" sz="1800" u="sng" dirty="0">
                <a:solidFill>
                  <a:schemeClr val="hlink"/>
                </a:solidFill>
                <a:hlinkClick r:id="rId3"/>
              </a:rPr>
              <a:t>阿姆斯特丹</a:t>
            </a:r>
            <a:r>
              <a:rPr lang="en-US" altLang="zh-CN" sz="1800" u="sng" dirty="0">
                <a:solidFill>
                  <a:schemeClr val="hlink"/>
                </a:solidFill>
                <a:hlinkClick r:id="rId3"/>
              </a:rPr>
              <a:t> </a:t>
            </a:r>
            <a:r>
              <a:rPr lang="en-US" sz="1800" dirty="0"/>
              <a:t>: </a:t>
            </a:r>
            <a:r>
              <a:rPr lang="en-US" altLang="zh-CN" sz="1800" dirty="0"/>
              <a:t>3</a:t>
            </a:r>
            <a:r>
              <a:rPr lang="zh-CN" altLang="en-US" sz="1800" dirty="0"/>
              <a:t>月 </a:t>
            </a:r>
            <a:r>
              <a:rPr lang="en-US" sz="1800" dirty="0"/>
              <a:t>30 - April 2, 2020</a:t>
            </a:r>
            <a:endParaRPr sz="1800" dirty="0"/>
          </a:p>
          <a:p>
            <a:pPr marL="0" lvl="0" indent="0" algn="l" rtl="0">
              <a:lnSpc>
                <a:spcPct val="115000"/>
              </a:lnSpc>
              <a:spcBef>
                <a:spcPts val="0"/>
              </a:spcBef>
              <a:spcAft>
                <a:spcPts val="0"/>
              </a:spcAft>
              <a:buNone/>
            </a:pPr>
            <a:endParaRPr sz="800" dirty="0"/>
          </a:p>
          <a:p>
            <a:pPr marL="457200" lvl="0" indent="-342900" algn="l" rtl="0">
              <a:lnSpc>
                <a:spcPct val="115000"/>
              </a:lnSpc>
              <a:spcBef>
                <a:spcPts val="800"/>
              </a:spcBef>
              <a:spcAft>
                <a:spcPts val="0"/>
              </a:spcAft>
              <a:buClr>
                <a:schemeClr val="dk2"/>
              </a:buClr>
              <a:buSzPts val="1800"/>
              <a:buFont typeface="Century Gothic"/>
              <a:buChar char="•"/>
            </a:pPr>
            <a:r>
              <a:rPr lang="zh-CN" altLang="en-US" dirty="0"/>
              <a:t>中国</a:t>
            </a:r>
            <a:r>
              <a:rPr lang="en-US" dirty="0"/>
              <a:t> 2020</a:t>
            </a:r>
            <a:endParaRPr dirty="0"/>
          </a:p>
          <a:p>
            <a:pPr marL="914400" lvl="1" indent="-342900" algn="l" rtl="0">
              <a:lnSpc>
                <a:spcPct val="115000"/>
              </a:lnSpc>
              <a:spcBef>
                <a:spcPts val="0"/>
              </a:spcBef>
              <a:spcAft>
                <a:spcPts val="0"/>
              </a:spcAft>
              <a:buSzPts val="1800"/>
              <a:buChar char="–"/>
            </a:pPr>
            <a:r>
              <a:rPr lang="zh-CN" altLang="en-US" sz="1800" dirty="0"/>
              <a:t>上海</a:t>
            </a:r>
            <a:r>
              <a:rPr lang="en-US" sz="1800" dirty="0"/>
              <a:t>: </a:t>
            </a:r>
            <a:r>
              <a:rPr lang="en-US" altLang="zh-CN" sz="1800" dirty="0"/>
              <a:t>7</a:t>
            </a:r>
            <a:r>
              <a:rPr lang="zh-CN" altLang="en-US" sz="1800" dirty="0"/>
              <a:t>月</a:t>
            </a:r>
            <a:r>
              <a:rPr lang="en-US" sz="1800" dirty="0"/>
              <a:t> 28-30, 2020</a:t>
            </a:r>
            <a:endParaRPr sz="1800" dirty="0"/>
          </a:p>
          <a:p>
            <a:pPr marL="914400" lvl="0" indent="0" algn="l" rtl="0">
              <a:lnSpc>
                <a:spcPct val="115000"/>
              </a:lnSpc>
              <a:spcBef>
                <a:spcPts val="0"/>
              </a:spcBef>
              <a:spcAft>
                <a:spcPts val="0"/>
              </a:spcAft>
              <a:buNone/>
            </a:pPr>
            <a:endParaRPr sz="800" dirty="0"/>
          </a:p>
          <a:p>
            <a:pPr marL="457200" lvl="0" indent="-342900" algn="l" rtl="0">
              <a:lnSpc>
                <a:spcPct val="115000"/>
              </a:lnSpc>
              <a:spcBef>
                <a:spcPts val="800"/>
              </a:spcBef>
              <a:spcAft>
                <a:spcPts val="0"/>
              </a:spcAft>
              <a:buClr>
                <a:schemeClr val="dk2"/>
              </a:buClr>
              <a:buSzPts val="1800"/>
              <a:buFont typeface="Century Gothic"/>
              <a:buChar char="•"/>
            </a:pPr>
            <a:r>
              <a:rPr lang="zh-CN" altLang="en-US" dirty="0"/>
              <a:t>北美 </a:t>
            </a:r>
            <a:r>
              <a:rPr lang="en-US" dirty="0"/>
              <a:t>2020</a:t>
            </a:r>
            <a:endParaRPr dirty="0"/>
          </a:p>
          <a:p>
            <a:pPr marL="914400" lvl="1" indent="-342900" algn="l" rtl="0">
              <a:lnSpc>
                <a:spcPct val="115000"/>
              </a:lnSpc>
              <a:spcBef>
                <a:spcPts val="0"/>
              </a:spcBef>
              <a:spcAft>
                <a:spcPts val="0"/>
              </a:spcAft>
              <a:buSzPts val="1800"/>
              <a:buChar char="–"/>
            </a:pPr>
            <a:r>
              <a:rPr lang="zh-CN" altLang="en-US" sz="1800" dirty="0"/>
              <a:t>波士顿</a:t>
            </a:r>
            <a:r>
              <a:rPr lang="en-US" sz="1800" dirty="0"/>
              <a:t>: </a:t>
            </a:r>
            <a:r>
              <a:rPr lang="en-US" altLang="zh-CN" sz="1800" dirty="0"/>
              <a:t>11</a:t>
            </a:r>
            <a:r>
              <a:rPr lang="zh-CN" altLang="en-US" sz="1800" dirty="0"/>
              <a:t>月</a:t>
            </a:r>
            <a:r>
              <a:rPr lang="en-US" sz="1800" dirty="0"/>
              <a:t> 17-20, 2020</a:t>
            </a:r>
            <a:endParaRPr sz="2000" dirty="0"/>
          </a:p>
        </p:txBody>
      </p:sp>
      <p:pic>
        <p:nvPicPr>
          <p:cNvPr id="1232" name="Google Shape;1232;p3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108854" y="1047017"/>
            <a:ext cx="1600198" cy="704087"/>
          </a:xfrm>
          <a:prstGeom prst="rect">
            <a:avLst/>
          </a:prstGeom>
          <a:noFill/>
          <a:ln>
            <a:noFill/>
          </a:ln>
        </p:spPr>
      </p:pic>
      <p:pic>
        <p:nvPicPr>
          <p:cNvPr id="1233" name="Google Shape;1233;p3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108852" y="1758808"/>
            <a:ext cx="1600200" cy="976123"/>
          </a:xfrm>
          <a:prstGeom prst="rect">
            <a:avLst/>
          </a:prstGeom>
          <a:noFill/>
          <a:ln>
            <a:noFill/>
          </a:ln>
        </p:spPr>
      </p:pic>
      <p:pic>
        <p:nvPicPr>
          <p:cNvPr id="1234" name="Google Shape;1234;p3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108852" y="2761184"/>
            <a:ext cx="1600201" cy="688086"/>
          </a:xfrm>
          <a:prstGeom prst="rect">
            <a:avLst/>
          </a:prstGeom>
          <a:noFill/>
          <a:ln>
            <a:noFill/>
          </a:ln>
        </p:spPr>
      </p:pic>
      <p:sp>
        <p:nvSpPr>
          <p:cNvPr id="1235" name="Google Shape;1235;p36"/>
          <p:cNvSpPr txBox="1"/>
          <p:nvPr/>
        </p:nvSpPr>
        <p:spPr>
          <a:xfrm>
            <a:off x="0" y="4577500"/>
            <a:ext cx="91440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u="sng">
                <a:solidFill>
                  <a:schemeClr val="hlink"/>
                </a:solidFill>
                <a:hlinkClick r:id="rId7"/>
              </a:rPr>
              <a:t>kubecon.io</a:t>
            </a:r>
            <a:endParaRPr sz="2400" b="1"/>
          </a:p>
        </p:txBody>
      </p:sp>
    </p:spTree>
    <p:extLst>
      <p:ext uri="{BB962C8B-B14F-4D97-AF65-F5344CB8AC3E}">
        <p14:creationId xmlns:p14="http://schemas.microsoft.com/office/powerpoint/2010/main" val="90865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37"/>
          <p:cNvSpPr txBox="1">
            <a:spLocks noGrp="1"/>
          </p:cNvSpPr>
          <p:nvPr>
            <p:ph type="title"/>
          </p:nvPr>
        </p:nvSpPr>
        <p:spPr>
          <a:xfrm>
            <a:off x="311700" y="445025"/>
            <a:ext cx="8520600" cy="572700"/>
          </a:xfrm>
          <a:prstGeom prst="rect">
            <a:avLst/>
          </a:prstGeom>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endParaRPr sz="2600">
              <a:solidFill>
                <a:srgbClr val="FFFFFF"/>
              </a:solidFill>
            </a:endParaRPr>
          </a:p>
        </p:txBody>
      </p:sp>
      <p:pic>
        <p:nvPicPr>
          <p:cNvPr id="1241" name="Google Shape;1241;p3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0475" y="95825"/>
            <a:ext cx="5142728" cy="2093474"/>
          </a:xfrm>
          <a:prstGeom prst="rect">
            <a:avLst/>
          </a:prstGeom>
          <a:noFill/>
          <a:ln>
            <a:noFill/>
          </a:ln>
        </p:spPr>
      </p:pic>
      <p:sp>
        <p:nvSpPr>
          <p:cNvPr id="1242" name="Google Shape;1242;p37"/>
          <p:cNvSpPr/>
          <p:nvPr/>
        </p:nvSpPr>
        <p:spPr>
          <a:xfrm>
            <a:off x="2262375" y="3951800"/>
            <a:ext cx="2392800" cy="677100"/>
          </a:xfrm>
          <a:prstGeom prst="rect">
            <a:avLst/>
          </a:prstGeom>
          <a:solidFill>
            <a:srgbClr val="0075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000" b="1" u="sng" dirty="0">
                <a:solidFill>
                  <a:schemeClr val="lt1"/>
                </a:solidFill>
                <a:latin typeface="Century Gothic"/>
                <a:ea typeface="Century Gothic"/>
                <a:cs typeface="Century Gothic"/>
                <a:sym typeface="Century Gothic"/>
                <a:hlinkClick r:id="rId4"/>
              </a:rPr>
              <a:t>赞助计划书</a:t>
            </a:r>
            <a:endParaRPr sz="2000" b="1" dirty="0">
              <a:solidFill>
                <a:schemeClr val="lt1"/>
              </a:solidFill>
              <a:latin typeface="Century Gothic"/>
              <a:ea typeface="Century Gothic"/>
              <a:cs typeface="Century Gothic"/>
              <a:sym typeface="Century Gothic"/>
            </a:endParaRPr>
          </a:p>
        </p:txBody>
      </p:sp>
      <p:sp>
        <p:nvSpPr>
          <p:cNvPr id="1243" name="Google Shape;1243;p37"/>
          <p:cNvSpPr txBox="1"/>
          <p:nvPr/>
        </p:nvSpPr>
        <p:spPr>
          <a:xfrm>
            <a:off x="401250" y="2244500"/>
            <a:ext cx="6930600" cy="142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sz="2100">
              <a:solidFill>
                <a:srgbClr val="999999"/>
              </a:solidFill>
            </a:endParaRPr>
          </a:p>
        </p:txBody>
      </p:sp>
      <p:pic>
        <p:nvPicPr>
          <p:cNvPr id="1244" name="Google Shape;1244;p3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269325" y="1738525"/>
            <a:ext cx="2874675" cy="3404977"/>
          </a:xfrm>
          <a:prstGeom prst="rect">
            <a:avLst/>
          </a:prstGeom>
          <a:noFill/>
          <a:ln>
            <a:noFill/>
          </a:ln>
        </p:spPr>
      </p:pic>
      <p:sp>
        <p:nvSpPr>
          <p:cNvPr id="1245" name="Google Shape;1245;p37"/>
          <p:cNvSpPr txBox="1">
            <a:spLocks noGrp="1"/>
          </p:cNvSpPr>
          <p:nvPr>
            <p:ph type="body" idx="1"/>
          </p:nvPr>
        </p:nvSpPr>
        <p:spPr>
          <a:xfrm>
            <a:off x="11475" y="2203100"/>
            <a:ext cx="6489000" cy="1637400"/>
          </a:xfrm>
          <a:prstGeom prst="rect">
            <a:avLst/>
          </a:prstGeom>
        </p:spPr>
        <p:txBody>
          <a:bodyPr spcFirstLastPara="1" wrap="square" lIns="91425" tIns="91425" rIns="91425" bIns="91425" anchor="t" anchorCtr="0">
            <a:noAutofit/>
          </a:bodyPr>
          <a:lstStyle/>
          <a:p>
            <a:pPr marL="342900" lvl="0" indent="-292100" algn="l" rtl="0">
              <a:lnSpc>
                <a:spcPct val="90000"/>
              </a:lnSpc>
              <a:spcBef>
                <a:spcPts val="800"/>
              </a:spcBef>
              <a:spcAft>
                <a:spcPts val="0"/>
              </a:spcAft>
              <a:buClr>
                <a:schemeClr val="dk2"/>
              </a:buClr>
              <a:buSzPts val="2000"/>
              <a:buFont typeface="Century Gothic"/>
              <a:buChar char="•"/>
            </a:pPr>
            <a:r>
              <a:rPr lang="zh-CN" altLang="en-US" sz="2000" u="sng" dirty="0">
                <a:solidFill>
                  <a:schemeClr val="hlink"/>
                </a:solidFill>
                <a:latin typeface="Century Gothic"/>
                <a:ea typeface="Century Gothic"/>
                <a:cs typeface="Century Gothic"/>
                <a:sym typeface="Century Gothic"/>
                <a:hlinkClick r:id="rId6"/>
              </a:rPr>
              <a:t>首尔</a:t>
            </a:r>
            <a:r>
              <a:rPr lang="en-US" sz="2000" dirty="0">
                <a:solidFill>
                  <a:schemeClr val="dk2"/>
                </a:solidFill>
                <a:latin typeface="Century Gothic"/>
                <a:ea typeface="Century Gothic"/>
                <a:cs typeface="Century Gothic"/>
                <a:sym typeface="Century Gothic"/>
              </a:rPr>
              <a:t> </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a:t>
            </a:r>
            <a:r>
              <a:rPr lang="en-US" sz="2000" dirty="0">
                <a:solidFill>
                  <a:schemeClr val="dk2"/>
                </a:solidFill>
                <a:latin typeface="Century Gothic"/>
                <a:ea typeface="Century Gothic"/>
                <a:cs typeface="Century Gothic"/>
                <a:sym typeface="Century Gothic"/>
              </a:rPr>
              <a:t> 9-10, 2019; </a:t>
            </a:r>
            <a:r>
              <a:rPr lang="zh-CN" altLang="en-US" sz="2000" u="sng" dirty="0">
                <a:solidFill>
                  <a:schemeClr val="hlink"/>
                </a:solidFill>
                <a:latin typeface="Century Gothic"/>
                <a:ea typeface="Century Gothic"/>
                <a:cs typeface="Century Gothic"/>
                <a:sym typeface="Century Gothic"/>
                <a:hlinkClick r:id="rId7"/>
              </a:rPr>
              <a:t>悉尼</a:t>
            </a:r>
            <a:r>
              <a:rPr lang="en-US" sz="2000" dirty="0">
                <a:solidFill>
                  <a:schemeClr val="dk2"/>
                </a:solidFill>
                <a:latin typeface="Century Gothic"/>
                <a:ea typeface="Century Gothic"/>
                <a:cs typeface="Century Gothic"/>
                <a:sym typeface="Century Gothic"/>
              </a:rPr>
              <a:t> </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a:t>
            </a:r>
            <a:r>
              <a:rPr lang="en-US" sz="2000" dirty="0">
                <a:solidFill>
                  <a:schemeClr val="dk2"/>
                </a:solidFill>
                <a:latin typeface="Century Gothic"/>
                <a:ea typeface="Century Gothic"/>
                <a:cs typeface="Century Gothic"/>
                <a:sym typeface="Century Gothic"/>
              </a:rPr>
              <a:t> 12-13, 2019</a:t>
            </a:r>
            <a:endParaRPr sz="2000" dirty="0">
              <a:solidFill>
                <a:schemeClr val="dk2"/>
              </a:solidFill>
              <a:latin typeface="Century Gothic"/>
              <a:ea typeface="Century Gothic"/>
              <a:cs typeface="Century Gothic"/>
              <a:sym typeface="Century Gothic"/>
            </a:endParaRPr>
          </a:p>
          <a:p>
            <a:pPr marL="342900" lvl="0" indent="-292100">
              <a:lnSpc>
                <a:spcPct val="90000"/>
              </a:lnSpc>
              <a:buClr>
                <a:schemeClr val="dk2"/>
              </a:buClr>
              <a:buSzPts val="2000"/>
              <a:buFont typeface="Century Gothic"/>
              <a:buChar char="•"/>
            </a:pPr>
            <a:r>
              <a:rPr lang="zh-CN" altLang="en-US" sz="2000" u="sng" dirty="0">
                <a:solidFill>
                  <a:schemeClr val="hlink"/>
                </a:solidFill>
                <a:latin typeface="Century Gothic"/>
                <a:ea typeface="Century Gothic"/>
                <a:cs typeface="Century Gothic"/>
                <a:sym typeface="Century Gothic"/>
                <a:hlinkClick r:id="rId8"/>
              </a:rPr>
              <a:t>班加罗尔</a:t>
            </a:r>
            <a:r>
              <a:rPr lang="en-US" sz="2000" dirty="0">
                <a:solidFill>
                  <a:schemeClr val="dk2"/>
                </a:solidFill>
                <a:latin typeface="Century Gothic"/>
                <a:ea typeface="Century Gothic"/>
                <a:cs typeface="Century Gothic"/>
                <a:sym typeface="Century Gothic"/>
              </a:rPr>
              <a:t> </a:t>
            </a:r>
            <a:r>
              <a:rPr lang="en-US" altLang="zh-CN" sz="2000" dirty="0">
                <a:solidFill>
                  <a:schemeClr val="dk2"/>
                </a:solidFill>
                <a:latin typeface="Century Gothic"/>
                <a:ea typeface="Century Gothic"/>
                <a:cs typeface="Century Gothic"/>
                <a:sym typeface="Century Gothic"/>
              </a:rPr>
              <a:t>2</a:t>
            </a:r>
            <a:r>
              <a:rPr lang="zh-CN" altLang="en-US" sz="2000" dirty="0">
                <a:solidFill>
                  <a:schemeClr val="dk2"/>
                </a:solidFill>
                <a:latin typeface="Century Gothic"/>
                <a:ea typeface="Century Gothic"/>
                <a:cs typeface="Century Gothic"/>
                <a:sym typeface="Century Gothic"/>
              </a:rPr>
              <a:t>月</a:t>
            </a:r>
            <a:r>
              <a:rPr lang="en-US" altLang="zh-CN" sz="2000" dirty="0">
                <a:solidFill>
                  <a:schemeClr val="dk2"/>
                </a:solidFill>
                <a:latin typeface="Century Gothic"/>
                <a:ea typeface="Century Gothic"/>
                <a:cs typeface="Century Gothic"/>
                <a:sym typeface="Century Gothic"/>
              </a:rPr>
              <a:t>17-18, 2020</a:t>
            </a:r>
            <a:r>
              <a:rPr lang="zh-CN" altLang="en-US" sz="2000" dirty="0">
                <a:solidFill>
                  <a:schemeClr val="dk2"/>
                </a:solidFill>
                <a:latin typeface="Century Gothic"/>
                <a:ea typeface="Century Gothic"/>
                <a:cs typeface="Century Gothic"/>
                <a:sym typeface="Century Gothic"/>
              </a:rPr>
              <a:t>；</a:t>
            </a:r>
            <a:r>
              <a:rPr lang="en-US" altLang="zh-CN" sz="2000" u="sng" dirty="0">
                <a:solidFill>
                  <a:schemeClr val="hlink"/>
                </a:solidFill>
                <a:latin typeface="Century Gothic"/>
                <a:ea typeface="Century Gothic"/>
                <a:cs typeface="Century Gothic"/>
                <a:sym typeface="Century Gothic"/>
                <a:hlinkClick r:id="rId9"/>
              </a:rPr>
              <a:t> </a:t>
            </a:r>
            <a:r>
              <a:rPr lang="zh-CN" altLang="en-US" sz="2000" u="sng" dirty="0">
                <a:solidFill>
                  <a:schemeClr val="hlink"/>
                </a:solidFill>
                <a:latin typeface="Century Gothic"/>
                <a:ea typeface="Century Gothic"/>
                <a:cs typeface="Century Gothic"/>
                <a:sym typeface="Century Gothic"/>
                <a:hlinkClick r:id="rId8"/>
              </a:rPr>
              <a:t>德里</a:t>
            </a:r>
            <a:r>
              <a:rPr lang="zh-CN" altLang="en-US" sz="2000" u="sng" dirty="0">
                <a:solidFill>
                  <a:schemeClr val="hlink"/>
                </a:solidFill>
                <a:latin typeface="Century Gothic"/>
                <a:ea typeface="Century Gothic"/>
                <a:cs typeface="Century Gothic"/>
                <a:sym typeface="Century Gothic"/>
              </a:rPr>
              <a:t> </a:t>
            </a:r>
            <a:r>
              <a:rPr lang="zh-CN" altLang="en-US" sz="2000" dirty="0">
                <a:solidFill>
                  <a:schemeClr val="hlink"/>
                </a:solidFill>
                <a:latin typeface="Century Gothic"/>
                <a:ea typeface="Century Gothic"/>
                <a:cs typeface="Century Gothic"/>
                <a:sym typeface="Century Gothic"/>
              </a:rPr>
              <a:t> </a:t>
            </a:r>
            <a:r>
              <a:rPr lang="en-US" altLang="zh-CN" sz="2000" dirty="0">
                <a:solidFill>
                  <a:schemeClr val="dk2"/>
                </a:solidFill>
                <a:latin typeface="Century Gothic"/>
                <a:ea typeface="Century Gothic"/>
                <a:cs typeface="Century Gothic"/>
                <a:sym typeface="Century Gothic"/>
              </a:rPr>
              <a:t>2</a:t>
            </a:r>
            <a:r>
              <a:rPr lang="zh-CN" altLang="en-US" sz="2000" dirty="0">
                <a:solidFill>
                  <a:schemeClr val="dk2"/>
                </a:solidFill>
                <a:latin typeface="Century Gothic"/>
                <a:ea typeface="Century Gothic"/>
                <a:cs typeface="Century Gothic"/>
                <a:sym typeface="Century Gothic"/>
              </a:rPr>
              <a:t>月</a:t>
            </a:r>
            <a:r>
              <a:rPr lang="en-US" altLang="zh-CN" sz="2000" dirty="0">
                <a:solidFill>
                  <a:schemeClr val="dk2"/>
                </a:solidFill>
                <a:latin typeface="Century Gothic"/>
                <a:ea typeface="Century Gothic"/>
                <a:cs typeface="Century Gothic"/>
                <a:sym typeface="Century Gothic"/>
              </a:rPr>
              <a:t>20-21, 2020</a:t>
            </a:r>
          </a:p>
          <a:p>
            <a:pPr marL="342900" lvl="0" indent="-292100">
              <a:lnSpc>
                <a:spcPct val="90000"/>
              </a:lnSpc>
              <a:buClr>
                <a:schemeClr val="dk2"/>
              </a:buClr>
              <a:buSzPts val="2000"/>
              <a:buFont typeface="Century Gothic"/>
              <a:buChar char="•"/>
            </a:pPr>
            <a:r>
              <a:rPr lang="en-US" altLang="zh-CN" sz="2000" dirty="0">
                <a:solidFill>
                  <a:schemeClr val="dk2"/>
                </a:solidFill>
                <a:latin typeface="Century Gothic"/>
                <a:ea typeface="Century Gothic"/>
                <a:cs typeface="Century Gothic"/>
                <a:sym typeface="Century Gothic"/>
              </a:rPr>
              <a:t>2020</a:t>
            </a:r>
            <a:r>
              <a:rPr lang="zh-CN" altLang="en-US" sz="2000" dirty="0">
                <a:solidFill>
                  <a:schemeClr val="dk2"/>
                </a:solidFill>
                <a:latin typeface="Century Gothic"/>
                <a:ea typeface="Century Gothic"/>
                <a:cs typeface="Century Gothic"/>
                <a:sym typeface="Century Gothic"/>
              </a:rPr>
              <a:t>计划</a:t>
            </a:r>
            <a:r>
              <a:rPr lang="en-US" altLang="zh-CN" sz="2000" dirty="0">
                <a:solidFill>
                  <a:schemeClr val="dk2"/>
                </a:solidFill>
                <a:latin typeface="Century Gothic"/>
                <a:ea typeface="Century Gothic"/>
                <a:cs typeface="Century Gothic"/>
                <a:sym typeface="Century Gothic"/>
              </a:rPr>
              <a:t>: </a:t>
            </a:r>
            <a:r>
              <a:rPr lang="zh-CN" altLang="en-US" sz="2000" dirty="0">
                <a:solidFill>
                  <a:schemeClr val="dk2"/>
                </a:solidFill>
                <a:latin typeface="Century Gothic"/>
                <a:ea typeface="Century Gothic"/>
                <a:cs typeface="Century Gothic"/>
                <a:sym typeface="Century Gothic"/>
              </a:rPr>
              <a:t>特拉维夫，墨西哥城</a:t>
            </a:r>
            <a:r>
              <a:rPr lang="en-US" sz="2000" dirty="0">
                <a:solidFill>
                  <a:schemeClr val="dk2"/>
                </a:solidFill>
                <a:latin typeface="Century Gothic"/>
                <a:ea typeface="Century Gothic"/>
                <a:cs typeface="Century Gothic"/>
                <a:sym typeface="Century Gothic"/>
              </a:rPr>
              <a:t> &amp; </a:t>
            </a:r>
            <a:r>
              <a:rPr lang="zh-CN" altLang="en-US" sz="2000" dirty="0">
                <a:solidFill>
                  <a:schemeClr val="dk2"/>
                </a:solidFill>
                <a:latin typeface="Century Gothic"/>
                <a:ea typeface="Century Gothic"/>
                <a:cs typeface="Century Gothic"/>
                <a:sym typeface="Century Gothic"/>
              </a:rPr>
              <a:t>圣保罗</a:t>
            </a:r>
            <a:r>
              <a:rPr lang="en-US" sz="2000" dirty="0">
                <a:solidFill>
                  <a:schemeClr val="dk2"/>
                </a:solidFill>
                <a:latin typeface="Century Gothic"/>
                <a:ea typeface="Century Gothic"/>
                <a:cs typeface="Century Gothic"/>
                <a:sym typeface="Century Gothic"/>
              </a:rPr>
              <a:t>, </a:t>
            </a:r>
            <a:r>
              <a:rPr lang="zh-CN" altLang="en-US" sz="2000" dirty="0">
                <a:solidFill>
                  <a:schemeClr val="dk2"/>
                </a:solidFill>
                <a:latin typeface="Century Gothic"/>
                <a:ea typeface="Century Gothic"/>
                <a:cs typeface="Century Gothic"/>
                <a:sym typeface="Century Gothic"/>
              </a:rPr>
              <a:t>东京</a:t>
            </a:r>
            <a:r>
              <a:rPr lang="en-US" sz="2000" dirty="0">
                <a:solidFill>
                  <a:schemeClr val="dk2"/>
                </a:solidFill>
                <a:latin typeface="Century Gothic"/>
                <a:ea typeface="Century Gothic"/>
                <a:cs typeface="Century Gothic"/>
                <a:sym typeface="Century Gothic"/>
              </a:rPr>
              <a:t> &amp; </a:t>
            </a:r>
            <a:r>
              <a:rPr lang="zh-CN" altLang="en-US" sz="2000" dirty="0">
                <a:solidFill>
                  <a:schemeClr val="dk2"/>
                </a:solidFill>
                <a:latin typeface="Century Gothic"/>
                <a:ea typeface="Century Gothic"/>
                <a:cs typeface="Century Gothic"/>
                <a:sym typeface="Century Gothic"/>
              </a:rPr>
              <a:t>新加坡</a:t>
            </a:r>
            <a:r>
              <a:rPr lang="en-US" sz="2000" dirty="0">
                <a:solidFill>
                  <a:schemeClr val="dk2"/>
                </a:solidFill>
                <a:latin typeface="Century Gothic"/>
                <a:ea typeface="Century Gothic"/>
                <a:cs typeface="Century Gothic"/>
                <a:sym typeface="Century Gothic"/>
              </a:rPr>
              <a:t>, </a:t>
            </a:r>
            <a:r>
              <a:rPr lang="zh-CN" altLang="en-US" sz="2000" dirty="0">
                <a:solidFill>
                  <a:schemeClr val="dk2"/>
                </a:solidFill>
                <a:latin typeface="Century Gothic"/>
                <a:ea typeface="Century Gothic"/>
                <a:cs typeface="Century Gothic"/>
                <a:sym typeface="Century Gothic"/>
              </a:rPr>
              <a:t>首尔</a:t>
            </a:r>
            <a:r>
              <a:rPr lang="en-US" sz="2000" dirty="0">
                <a:solidFill>
                  <a:schemeClr val="dk2"/>
                </a:solidFill>
                <a:latin typeface="Century Gothic"/>
                <a:ea typeface="Century Gothic"/>
                <a:cs typeface="Century Gothic"/>
                <a:sym typeface="Century Gothic"/>
              </a:rPr>
              <a:t>l &amp; </a:t>
            </a:r>
            <a:r>
              <a:rPr lang="zh-CN" altLang="en-US" sz="2000" dirty="0">
                <a:solidFill>
                  <a:schemeClr val="dk2"/>
                </a:solidFill>
                <a:latin typeface="Century Gothic"/>
                <a:ea typeface="Century Gothic"/>
                <a:cs typeface="Century Gothic"/>
                <a:sym typeface="Century Gothic"/>
              </a:rPr>
              <a:t>悉尼</a:t>
            </a:r>
            <a:endParaRPr lang="en-US" altLang="zh-CN" sz="2000" dirty="0">
              <a:solidFill>
                <a:schemeClr val="dk2"/>
              </a:solidFill>
              <a:latin typeface="Century Gothic"/>
              <a:ea typeface="Century Gothic"/>
              <a:cs typeface="Century Gothic"/>
              <a:sym typeface="Century Gothic"/>
            </a:endParaRPr>
          </a:p>
          <a:p>
            <a:pPr marL="342900" lvl="0" indent="-292100" algn="l" rtl="0">
              <a:lnSpc>
                <a:spcPct val="90000"/>
              </a:lnSpc>
              <a:spcBef>
                <a:spcPts val="0"/>
              </a:spcBef>
              <a:spcAft>
                <a:spcPts val="0"/>
              </a:spcAft>
              <a:buClr>
                <a:schemeClr val="dk2"/>
              </a:buClr>
              <a:buSzPts val="2000"/>
              <a:buFont typeface="Century Gothic"/>
              <a:buChar char="•"/>
            </a:pPr>
            <a:r>
              <a:rPr lang="zh-CN" altLang="en-US" sz="2000" dirty="0">
                <a:solidFill>
                  <a:schemeClr val="dk2"/>
                </a:solidFill>
                <a:latin typeface="Century Gothic"/>
                <a:ea typeface="Century Gothic"/>
                <a:cs typeface="Century Gothic"/>
                <a:sym typeface="Century Gothic"/>
              </a:rPr>
              <a:t>两天的活动，目标与会者</a:t>
            </a:r>
            <a:r>
              <a:rPr lang="en-US" altLang="zh-CN" sz="2000" dirty="0">
                <a:solidFill>
                  <a:schemeClr val="dk2"/>
                </a:solidFill>
                <a:latin typeface="Century Gothic"/>
                <a:ea typeface="Century Gothic"/>
                <a:cs typeface="Century Gothic"/>
                <a:sym typeface="Century Gothic"/>
              </a:rPr>
              <a:t>1500</a:t>
            </a:r>
            <a:r>
              <a:rPr lang="zh-CN" altLang="en-US" sz="2000" dirty="0">
                <a:solidFill>
                  <a:schemeClr val="dk2"/>
                </a:solidFill>
                <a:latin typeface="Century Gothic"/>
                <a:ea typeface="Century Gothic"/>
                <a:cs typeface="Century Gothic"/>
                <a:sym typeface="Century Gothic"/>
              </a:rPr>
              <a:t>人</a:t>
            </a:r>
            <a:endParaRPr sz="2000" dirty="0">
              <a:solidFill>
                <a:srgbClr val="3F4749"/>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849529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2"/>
          <p:cNvPicPr preferRelativeResize="0"/>
          <p:nvPr/>
        </p:nvPicPr>
        <p:blipFill rotWithShape="1">
          <a:blip r:embed="rId3">
            <a:alphaModFix/>
          </a:blip>
          <a:srcRect/>
          <a:stretch/>
        </p:blipFill>
        <p:spPr>
          <a:xfrm>
            <a:off x="6243050" y="779089"/>
            <a:ext cx="1396500" cy="2073976"/>
          </a:xfrm>
          <a:prstGeom prst="rect">
            <a:avLst/>
          </a:prstGeom>
          <a:noFill/>
          <a:ln>
            <a:noFill/>
          </a:ln>
        </p:spPr>
      </p:pic>
      <p:grpSp>
        <p:nvGrpSpPr>
          <p:cNvPr id="150" name="Google Shape;150;p12"/>
          <p:cNvGrpSpPr/>
          <p:nvPr/>
        </p:nvGrpSpPr>
        <p:grpSpPr>
          <a:xfrm>
            <a:off x="2632776" y="1052537"/>
            <a:ext cx="2947188" cy="1321421"/>
            <a:chOff x="4236269" y="713706"/>
            <a:chExt cx="3285239" cy="1753245"/>
          </a:xfrm>
        </p:grpSpPr>
        <p:sp>
          <p:nvSpPr>
            <p:cNvPr id="151" name="Google Shape;151;p12"/>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2" name="Google Shape;152;p12"/>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3" name="Google Shape;153;p12"/>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4" name="Google Shape;154;p12"/>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55" name="Google Shape;155;p12"/>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56" name="Google Shape;156;p12"/>
          <p:cNvSpPr txBox="1"/>
          <p:nvPr/>
        </p:nvSpPr>
        <p:spPr>
          <a:xfrm>
            <a:off x="1985019" y="1830300"/>
            <a:ext cx="1186500" cy="2805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D1186B"/>
                </a:solidFill>
                <a:latin typeface="Century Gothic"/>
                <a:ea typeface="Century Gothic"/>
                <a:cs typeface="Century Gothic"/>
                <a:sym typeface="Century Gothic"/>
              </a:rPr>
              <a:t>创新者</a:t>
            </a:r>
            <a:endParaRPr lang="en-US" altLang="zh-CN" sz="800" b="1" i="0" u="none" strike="noStrike" cap="none"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157" name="Google Shape;157;p12"/>
          <p:cNvSpPr/>
          <p:nvPr/>
        </p:nvSpPr>
        <p:spPr>
          <a:xfrm>
            <a:off x="3509964" y="2640530"/>
            <a:ext cx="1193100" cy="472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早期大众</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158" name="Google Shape;158;p12"/>
          <p:cNvSpPr/>
          <p:nvPr/>
        </p:nvSpPr>
        <p:spPr>
          <a:xfrm>
            <a:off x="4730609" y="2628322"/>
            <a:ext cx="897000" cy="328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159" name="Google Shape;159;p12"/>
          <p:cNvSpPr/>
          <p:nvPr/>
        </p:nvSpPr>
        <p:spPr>
          <a:xfrm>
            <a:off x="3079970" y="1248689"/>
            <a:ext cx="940800" cy="143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160" name="Google Shape;160;p12"/>
          <p:cNvSpPr txBox="1"/>
          <p:nvPr/>
        </p:nvSpPr>
        <p:spPr>
          <a:xfrm>
            <a:off x="4011610" y="825699"/>
            <a:ext cx="1396500" cy="2805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dirty="0">
                <a:solidFill>
                  <a:srgbClr val="492661"/>
                </a:solidFill>
                <a:latin typeface="Century Gothic"/>
                <a:ea typeface="Century Gothic"/>
                <a:cs typeface="Century Gothic"/>
                <a:sym typeface="Century Gothic"/>
              </a:rPr>
              <a:t>晚期大众</a:t>
            </a:r>
            <a:endParaRPr lang="en-US" altLang="zh-CN" sz="800" b="1"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161" name="Google Shape;161;p12"/>
          <p:cNvCxnSpPr/>
          <p:nvPr/>
        </p:nvCxnSpPr>
        <p:spPr>
          <a:xfrm>
            <a:off x="1327475" y="975235"/>
            <a:ext cx="2841000" cy="900"/>
          </a:xfrm>
          <a:prstGeom prst="straightConnector1">
            <a:avLst/>
          </a:prstGeom>
          <a:noFill/>
          <a:ln w="28575" cap="flat" cmpd="sng">
            <a:solidFill>
              <a:srgbClr val="752064"/>
            </a:solidFill>
            <a:prstDash val="solid"/>
            <a:round/>
            <a:headEnd type="none" w="sm" len="sm"/>
            <a:tailEnd type="none" w="sm" len="sm"/>
          </a:ln>
        </p:spPr>
      </p:cxnSp>
      <p:cxnSp>
        <p:nvCxnSpPr>
          <p:cNvPr id="162" name="Google Shape;162;p12"/>
          <p:cNvCxnSpPr/>
          <p:nvPr/>
        </p:nvCxnSpPr>
        <p:spPr>
          <a:xfrm rot="10800000" flipH="1">
            <a:off x="1327478" y="1810260"/>
            <a:ext cx="2134800" cy="11700"/>
          </a:xfrm>
          <a:prstGeom prst="straightConnector1">
            <a:avLst/>
          </a:prstGeom>
          <a:noFill/>
          <a:ln w="28575" cap="flat" cmpd="sng">
            <a:solidFill>
              <a:srgbClr val="9F1B66"/>
            </a:solidFill>
            <a:prstDash val="solid"/>
            <a:round/>
            <a:headEnd type="none" w="sm" len="sm"/>
            <a:tailEnd type="none" w="sm" len="sm"/>
          </a:ln>
        </p:spPr>
      </p:cxnSp>
      <p:cxnSp>
        <p:nvCxnSpPr>
          <p:cNvPr id="163" name="Google Shape;163;p12"/>
          <p:cNvCxnSpPr>
            <a:stCxn id="164" idx="3"/>
          </p:cNvCxnSpPr>
          <p:nvPr/>
        </p:nvCxnSpPr>
        <p:spPr>
          <a:xfrm>
            <a:off x="1332560" y="2363019"/>
            <a:ext cx="1424700" cy="0"/>
          </a:xfrm>
          <a:prstGeom prst="straightConnector1">
            <a:avLst/>
          </a:prstGeom>
          <a:noFill/>
          <a:ln w="28575" cap="flat" cmpd="sng">
            <a:solidFill>
              <a:srgbClr val="D1186B"/>
            </a:solidFill>
            <a:prstDash val="solid"/>
            <a:round/>
            <a:headEnd type="none" w="sm" len="sm"/>
            <a:tailEnd type="none" w="sm" len="sm"/>
          </a:ln>
        </p:spPr>
      </p:cxnSp>
      <p:sp>
        <p:nvSpPr>
          <p:cNvPr id="164" name="Google Shape;164;p12"/>
          <p:cNvSpPr txBox="1"/>
          <p:nvPr/>
        </p:nvSpPr>
        <p:spPr>
          <a:xfrm>
            <a:off x="391760" y="2239569"/>
            <a:ext cx="940800" cy="2469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a:t>
            </a:r>
            <a:endParaRPr sz="800" dirty="0">
              <a:solidFill>
                <a:srgbClr val="FFFFFF"/>
              </a:solidFill>
              <a:latin typeface="Century Gothic"/>
              <a:ea typeface="Century Gothic"/>
              <a:cs typeface="Century Gothic"/>
              <a:sym typeface="Century Gothic"/>
            </a:endParaRPr>
          </a:p>
        </p:txBody>
      </p:sp>
      <p:sp>
        <p:nvSpPr>
          <p:cNvPr id="165" name="Google Shape;165;p12"/>
          <p:cNvSpPr txBox="1"/>
          <p:nvPr/>
        </p:nvSpPr>
        <p:spPr>
          <a:xfrm>
            <a:off x="386627" y="851806"/>
            <a:ext cx="940800" cy="2469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已毕业</a:t>
            </a:r>
            <a:endParaRPr sz="800" b="1" i="0" u="none" strike="noStrike" cap="none" dirty="0">
              <a:solidFill>
                <a:srgbClr val="FFFFFF"/>
              </a:solidFill>
              <a:latin typeface="Century Gothic"/>
              <a:ea typeface="Century Gothic"/>
              <a:cs typeface="Century Gothic"/>
              <a:sym typeface="Century Gothic"/>
            </a:endParaRPr>
          </a:p>
        </p:txBody>
      </p:sp>
      <p:sp>
        <p:nvSpPr>
          <p:cNvPr id="166" name="Google Shape;166;p12"/>
          <p:cNvSpPr txBox="1"/>
          <p:nvPr/>
        </p:nvSpPr>
        <p:spPr>
          <a:xfrm>
            <a:off x="386629" y="1692614"/>
            <a:ext cx="940800" cy="2469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a:t>
            </a:r>
            <a:endParaRPr sz="800" b="1" i="0" u="none" strike="noStrike" cap="none" dirty="0">
              <a:solidFill>
                <a:srgbClr val="FFFFFF"/>
              </a:solidFill>
              <a:latin typeface="Century Gothic"/>
              <a:ea typeface="Century Gothic"/>
              <a:cs typeface="Century Gothic"/>
              <a:sym typeface="Century Gothic"/>
            </a:endParaRPr>
          </a:p>
        </p:txBody>
      </p:sp>
      <p:sp>
        <p:nvSpPr>
          <p:cNvPr id="167" name="Google Shape;167;p12"/>
          <p:cNvSpPr/>
          <p:nvPr/>
        </p:nvSpPr>
        <p:spPr>
          <a:xfrm>
            <a:off x="2638614" y="2608720"/>
            <a:ext cx="1193100" cy="472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i="0" u="none" strike="noStrike" cap="none" dirty="0">
                <a:solidFill>
                  <a:srgbClr val="9F1B66"/>
                </a:solidFill>
                <a:latin typeface="Century Gothic"/>
                <a:ea typeface="Century Gothic"/>
                <a:cs typeface="Century Gothic"/>
                <a:sym typeface="Century Gothic"/>
              </a:rPr>
              <a:t>有远见者</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168" name="Google Shape;168;p12"/>
          <p:cNvSpPr txBox="1"/>
          <p:nvPr/>
        </p:nvSpPr>
        <p:spPr>
          <a:xfrm>
            <a:off x="4143825" y="295175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1" dirty="0">
                <a:solidFill>
                  <a:srgbClr val="7F7F7F"/>
                </a:solidFill>
                <a:latin typeface="Century Gothic"/>
                <a:ea typeface="Century Gothic"/>
                <a:cs typeface="Century Gothic"/>
                <a:sym typeface="Century Gothic"/>
              </a:rPr>
              <a:t>砂箱</a:t>
            </a:r>
            <a:endParaRPr sz="1200" b="1" dirty="0">
              <a:solidFill>
                <a:srgbClr val="7F7F7F"/>
              </a:solidFill>
            </a:endParaRPr>
          </a:p>
        </p:txBody>
      </p:sp>
      <p:cxnSp>
        <p:nvCxnSpPr>
          <p:cNvPr id="169" name="Google Shape;169;p12"/>
          <p:cNvCxnSpPr/>
          <p:nvPr/>
        </p:nvCxnSpPr>
        <p:spPr>
          <a:xfrm>
            <a:off x="270150" y="3116075"/>
            <a:ext cx="3778800" cy="0"/>
          </a:xfrm>
          <a:prstGeom prst="straightConnector1">
            <a:avLst/>
          </a:prstGeom>
          <a:noFill/>
          <a:ln w="28575" cap="flat" cmpd="sng">
            <a:solidFill>
              <a:srgbClr val="CCCCCC"/>
            </a:solidFill>
            <a:prstDash val="solid"/>
            <a:round/>
            <a:headEnd type="none" w="sm" len="sm"/>
            <a:tailEnd type="none" w="sm" len="sm"/>
          </a:ln>
        </p:spPr>
      </p:cxnSp>
      <p:cxnSp>
        <p:nvCxnSpPr>
          <p:cNvPr id="170" name="Google Shape;170;p12"/>
          <p:cNvCxnSpPr/>
          <p:nvPr/>
        </p:nvCxnSpPr>
        <p:spPr>
          <a:xfrm>
            <a:off x="5129703" y="3114879"/>
            <a:ext cx="3744300" cy="0"/>
          </a:xfrm>
          <a:prstGeom prst="straightConnector1">
            <a:avLst/>
          </a:prstGeom>
          <a:noFill/>
          <a:ln w="28575" cap="flat" cmpd="sng">
            <a:solidFill>
              <a:srgbClr val="CCCCCC"/>
            </a:solidFill>
            <a:prstDash val="solid"/>
            <a:round/>
            <a:headEnd type="none" w="sm" len="sm"/>
            <a:tailEnd type="none" w="sm" len="sm"/>
          </a:ln>
        </p:spPr>
      </p:cxnSp>
      <p:sp>
        <p:nvSpPr>
          <p:cNvPr id="171" name="Google Shape;171;p12"/>
          <p:cNvSpPr/>
          <p:nvPr/>
        </p:nvSpPr>
        <p:spPr>
          <a:xfrm>
            <a:off x="3155719"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2" name="Google Shape;172;p12"/>
          <p:cNvSpPr/>
          <p:nvPr/>
        </p:nvSpPr>
        <p:spPr>
          <a:xfrm rot="10800000">
            <a:off x="3471089" y="1424963"/>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3" name="Google Shape;173;p12"/>
          <p:cNvSpPr/>
          <p:nvPr/>
        </p:nvSpPr>
        <p:spPr>
          <a:xfrm rot="10800000">
            <a:off x="4630586" y="1160206"/>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4" name="Google Shape;174;p12"/>
          <p:cNvSpPr/>
          <p:nvPr/>
        </p:nvSpPr>
        <p:spPr>
          <a:xfrm>
            <a:off x="4011608"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5" name="Google Shape;175;p12"/>
          <p:cNvSpPr/>
          <p:nvPr/>
        </p:nvSpPr>
        <p:spPr>
          <a:xfrm>
            <a:off x="5099667" y="2484577"/>
            <a:ext cx="158700" cy="1239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6" name="Google Shape;176;p12"/>
          <p:cNvSpPr/>
          <p:nvPr/>
        </p:nvSpPr>
        <p:spPr>
          <a:xfrm rot="10800000">
            <a:off x="2551837" y="2126038"/>
            <a:ext cx="158700" cy="1374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7" name="Google Shape;177;p12"/>
          <p:cNvSpPr/>
          <p:nvPr/>
        </p:nvSpPr>
        <p:spPr>
          <a:xfrm rot="10800000">
            <a:off x="660675" y="2623790"/>
            <a:ext cx="403200" cy="3492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178" name="Google Shape;178;p12"/>
          <p:cNvSpPr txBox="1">
            <a:spLocks noGrp="1"/>
          </p:cNvSpPr>
          <p:nvPr>
            <p:ph type="title"/>
          </p:nvPr>
        </p:nvSpPr>
        <p:spPr/>
        <p:txBody>
          <a:bodyPr/>
          <a:lstStyle/>
          <a:p>
            <a:pPr lvl="0"/>
            <a:r>
              <a:rPr lang="en-US" altLang="zh-CN"/>
              <a:t>CNCF</a:t>
            </a:r>
            <a:r>
              <a:rPr lang="zh-CN" altLang="en-US"/>
              <a:t>项目成熟情况</a:t>
            </a:r>
            <a:endParaRPr lang="zh-CN" altLang="en-US" dirty="0"/>
          </a:p>
        </p:txBody>
      </p:sp>
      <p:grpSp>
        <p:nvGrpSpPr>
          <p:cNvPr id="179" name="Google Shape;179;p12"/>
          <p:cNvGrpSpPr/>
          <p:nvPr/>
        </p:nvGrpSpPr>
        <p:grpSpPr>
          <a:xfrm>
            <a:off x="193950" y="3251597"/>
            <a:ext cx="726300" cy="821278"/>
            <a:chOff x="-26675" y="4075350"/>
            <a:chExt cx="726300" cy="821278"/>
          </a:xfrm>
        </p:grpSpPr>
        <p:pic>
          <p:nvPicPr>
            <p:cNvPr id="180" name="Google Shape;180;p1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7875" y="4075350"/>
              <a:ext cx="457199" cy="475129"/>
            </a:xfrm>
            <a:prstGeom prst="rect">
              <a:avLst/>
            </a:prstGeom>
            <a:noFill/>
            <a:ln>
              <a:noFill/>
            </a:ln>
          </p:spPr>
        </p:pic>
        <p:sp>
          <p:nvSpPr>
            <p:cNvPr id="181" name="Google Shape;181;p12"/>
            <p:cNvSpPr txBox="1"/>
            <p:nvPr/>
          </p:nvSpPr>
          <p:spPr>
            <a:xfrm>
              <a:off x="-26675" y="4520728"/>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身份规范</a:t>
              </a:r>
              <a:endParaRPr sz="700" dirty="0"/>
            </a:p>
          </p:txBody>
        </p:sp>
      </p:grpSp>
      <p:grpSp>
        <p:nvGrpSpPr>
          <p:cNvPr id="182" name="Google Shape;182;p12"/>
          <p:cNvGrpSpPr/>
          <p:nvPr/>
        </p:nvGrpSpPr>
        <p:grpSpPr>
          <a:xfrm>
            <a:off x="1105433" y="3199340"/>
            <a:ext cx="502800" cy="863972"/>
            <a:chOff x="639525" y="4032653"/>
            <a:chExt cx="502800" cy="863972"/>
          </a:xfrm>
        </p:grpSpPr>
        <p:pic>
          <p:nvPicPr>
            <p:cNvPr id="183" name="Google Shape;183;p1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29857" y="4032653"/>
              <a:ext cx="322126" cy="485840"/>
            </a:xfrm>
            <a:prstGeom prst="rect">
              <a:avLst/>
            </a:prstGeom>
            <a:noFill/>
            <a:ln>
              <a:noFill/>
            </a:ln>
          </p:spPr>
        </p:pic>
        <p:sp>
          <p:nvSpPr>
            <p:cNvPr id="184" name="Google Shape;184;p12"/>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身份</a:t>
              </a:r>
              <a:endParaRPr sz="700" dirty="0"/>
            </a:p>
          </p:txBody>
        </p:sp>
      </p:grpSp>
      <p:grpSp>
        <p:nvGrpSpPr>
          <p:cNvPr id="185" name="Google Shape;185;p12"/>
          <p:cNvGrpSpPr/>
          <p:nvPr/>
        </p:nvGrpSpPr>
        <p:grpSpPr>
          <a:xfrm>
            <a:off x="2007856" y="3222440"/>
            <a:ext cx="502800" cy="797001"/>
            <a:chOff x="1604367" y="4099624"/>
            <a:chExt cx="502800" cy="797001"/>
          </a:xfrm>
        </p:grpSpPr>
        <p:sp>
          <p:nvSpPr>
            <p:cNvPr id="186" name="Google Shape;186;p12"/>
            <p:cNvSpPr txBox="1"/>
            <p:nvPr/>
          </p:nvSpPr>
          <p:spPr>
            <a:xfrm>
              <a:off x="1604367"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工具</a:t>
              </a:r>
              <a:endParaRPr sz="700" dirty="0"/>
            </a:p>
          </p:txBody>
        </p:sp>
        <p:pic>
          <p:nvPicPr>
            <p:cNvPr id="187" name="Google Shape;187;p1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681159" y="4099624"/>
              <a:ext cx="349215" cy="443099"/>
            </a:xfrm>
            <a:prstGeom prst="rect">
              <a:avLst/>
            </a:prstGeom>
            <a:noFill/>
            <a:ln>
              <a:noFill/>
            </a:ln>
          </p:spPr>
        </p:pic>
      </p:grpSp>
      <p:pic>
        <p:nvPicPr>
          <p:cNvPr id="188" name="Google Shape;188;p1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788069" y="3213833"/>
            <a:ext cx="599100" cy="275591"/>
          </a:xfrm>
          <a:prstGeom prst="rect">
            <a:avLst/>
          </a:prstGeom>
          <a:noFill/>
          <a:ln>
            <a:noFill/>
          </a:ln>
        </p:spPr>
      </p:pic>
      <p:sp>
        <p:nvSpPr>
          <p:cNvPr id="189" name="Google Shape;189;p12"/>
          <p:cNvSpPr txBox="1"/>
          <p:nvPr/>
        </p:nvSpPr>
        <p:spPr>
          <a:xfrm>
            <a:off x="3677400" y="3649825"/>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nvGrpSpPr>
          <p:cNvPr id="190" name="Google Shape;190;p12"/>
          <p:cNvGrpSpPr/>
          <p:nvPr/>
        </p:nvGrpSpPr>
        <p:grpSpPr>
          <a:xfrm>
            <a:off x="3590595" y="3149718"/>
            <a:ext cx="599100" cy="846217"/>
            <a:chOff x="2570015" y="4009858"/>
            <a:chExt cx="599100" cy="846217"/>
          </a:xfrm>
        </p:grpSpPr>
        <p:sp>
          <p:nvSpPr>
            <p:cNvPr id="191" name="Google Shape;191;p12"/>
            <p:cNvSpPr txBox="1"/>
            <p:nvPr/>
          </p:nvSpPr>
          <p:spPr>
            <a:xfrm>
              <a:off x="2570015" y="44801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监测</a:t>
              </a:r>
              <a:endParaRPr sz="700" dirty="0">
                <a:solidFill>
                  <a:srgbClr val="606060"/>
                </a:solidFill>
                <a:highlight>
                  <a:srgbClr val="FFFFFF"/>
                </a:highlight>
              </a:endParaRPr>
            </a:p>
          </p:txBody>
        </p:sp>
        <p:pic>
          <p:nvPicPr>
            <p:cNvPr id="192" name="Google Shape;192;p12"/>
            <p:cNvPicPr preferRelativeResize="0"/>
            <p:nvPr/>
          </p:nvPicPr>
          <p:blipFill rotWithShape="1">
            <a:blip r:embed="rId8" cstate="print">
              <a:alphaModFix/>
              <a:extLst>
                <a:ext uri="{28A0092B-C50C-407E-A947-70E740481C1C}">
                  <a14:useLocalDpi xmlns:a14="http://schemas.microsoft.com/office/drawing/2010/main"/>
                </a:ext>
              </a:extLst>
            </a:blip>
            <a:srcRect t="-7527" r="-7515" b="-10"/>
            <a:stretch/>
          </p:blipFill>
          <p:spPr>
            <a:xfrm>
              <a:off x="2667978" y="4009858"/>
              <a:ext cx="403199" cy="522338"/>
            </a:xfrm>
            <a:prstGeom prst="rect">
              <a:avLst/>
            </a:prstGeom>
            <a:noFill/>
            <a:ln>
              <a:noFill/>
            </a:ln>
          </p:spPr>
        </p:pic>
      </p:grpSp>
      <p:grpSp>
        <p:nvGrpSpPr>
          <p:cNvPr id="196" name="Google Shape;196;p12"/>
          <p:cNvGrpSpPr/>
          <p:nvPr/>
        </p:nvGrpSpPr>
        <p:grpSpPr>
          <a:xfrm>
            <a:off x="5443916" y="3173534"/>
            <a:ext cx="599100" cy="869235"/>
            <a:chOff x="4370625" y="4027390"/>
            <a:chExt cx="599100" cy="869235"/>
          </a:xfrm>
        </p:grpSpPr>
        <p:pic>
          <p:nvPicPr>
            <p:cNvPr id="197" name="Google Shape;197;p1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469202" y="4027390"/>
              <a:ext cx="345025" cy="515026"/>
            </a:xfrm>
            <a:prstGeom prst="rect">
              <a:avLst/>
            </a:prstGeom>
            <a:noFill/>
            <a:ln>
              <a:noFill/>
            </a:ln>
          </p:spPr>
        </p:pic>
        <p:sp>
          <p:nvSpPr>
            <p:cNvPr id="198" name="Google Shape;198;p12"/>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容器安全</a:t>
              </a:r>
              <a:endParaRPr sz="700" dirty="0">
                <a:solidFill>
                  <a:srgbClr val="606060"/>
                </a:solidFill>
                <a:highlight>
                  <a:srgbClr val="FFFFFF"/>
                </a:highlight>
              </a:endParaRPr>
            </a:p>
          </p:txBody>
        </p:sp>
      </p:grpSp>
      <p:grpSp>
        <p:nvGrpSpPr>
          <p:cNvPr id="199" name="Google Shape;199;p12"/>
          <p:cNvGrpSpPr/>
          <p:nvPr/>
        </p:nvGrpSpPr>
        <p:grpSpPr>
          <a:xfrm>
            <a:off x="6245251" y="3251597"/>
            <a:ext cx="666300" cy="818284"/>
            <a:chOff x="4086769" y="4078341"/>
            <a:chExt cx="666300" cy="818284"/>
          </a:xfrm>
        </p:grpSpPr>
        <p:sp>
          <p:nvSpPr>
            <p:cNvPr id="200" name="Google Shape;200;p12"/>
            <p:cNvSpPr txBox="1"/>
            <p:nvPr/>
          </p:nvSpPr>
          <p:spPr>
            <a:xfrm>
              <a:off x="4086769"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图像分布</a:t>
              </a:r>
              <a:endParaRPr sz="700" dirty="0">
                <a:solidFill>
                  <a:srgbClr val="606060"/>
                </a:solidFill>
                <a:highlight>
                  <a:srgbClr val="FFFFFF"/>
                </a:highlight>
              </a:endParaRPr>
            </a:p>
          </p:txBody>
        </p:sp>
        <p:pic>
          <p:nvPicPr>
            <p:cNvPr id="201" name="Google Shape;201;p1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191319" y="4078341"/>
              <a:ext cx="457199" cy="482138"/>
            </a:xfrm>
            <a:prstGeom prst="rect">
              <a:avLst/>
            </a:prstGeom>
            <a:noFill/>
            <a:ln>
              <a:noFill/>
            </a:ln>
          </p:spPr>
        </p:pic>
      </p:grpSp>
      <p:grpSp>
        <p:nvGrpSpPr>
          <p:cNvPr id="202" name="Google Shape;202;p12"/>
          <p:cNvGrpSpPr/>
          <p:nvPr/>
        </p:nvGrpSpPr>
        <p:grpSpPr>
          <a:xfrm>
            <a:off x="7019430" y="3169838"/>
            <a:ext cx="599100" cy="835307"/>
            <a:chOff x="5557975" y="4061318"/>
            <a:chExt cx="599100" cy="835307"/>
          </a:xfrm>
        </p:grpSpPr>
        <p:sp>
          <p:nvSpPr>
            <p:cNvPr id="203" name="Google Shape;203;p12"/>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204" name="Google Shape;204;p12"/>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5626600" y="4061318"/>
              <a:ext cx="461850" cy="480332"/>
            </a:xfrm>
            <a:prstGeom prst="rect">
              <a:avLst/>
            </a:prstGeom>
            <a:noFill/>
            <a:ln>
              <a:noFill/>
            </a:ln>
          </p:spPr>
        </p:pic>
      </p:grpSp>
      <p:grpSp>
        <p:nvGrpSpPr>
          <p:cNvPr id="205" name="Google Shape;205;p12"/>
          <p:cNvGrpSpPr/>
          <p:nvPr/>
        </p:nvGrpSpPr>
        <p:grpSpPr>
          <a:xfrm>
            <a:off x="7880377" y="3175184"/>
            <a:ext cx="461850" cy="797558"/>
            <a:chOff x="6251237" y="4097702"/>
            <a:chExt cx="461850" cy="797558"/>
          </a:xfrm>
        </p:grpSpPr>
        <p:sp>
          <p:nvSpPr>
            <p:cNvPr id="206" name="Google Shape;206;p12"/>
            <p:cNvSpPr txBox="1"/>
            <p:nvPr/>
          </p:nvSpPr>
          <p:spPr>
            <a:xfrm>
              <a:off x="6301890" y="4519360"/>
              <a:ext cx="402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a:t>
              </a:r>
              <a:endParaRPr sz="700" dirty="0">
                <a:solidFill>
                  <a:srgbClr val="606060"/>
                </a:solidFill>
                <a:highlight>
                  <a:srgbClr val="FFFFFF"/>
                </a:highlight>
              </a:endParaRPr>
            </a:p>
          </p:txBody>
        </p:sp>
        <p:pic>
          <p:nvPicPr>
            <p:cNvPr id="207" name="Google Shape;207;p1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251237" y="4097702"/>
              <a:ext cx="461850" cy="461873"/>
            </a:xfrm>
            <a:prstGeom prst="rect">
              <a:avLst/>
            </a:prstGeom>
            <a:noFill/>
            <a:ln>
              <a:noFill/>
            </a:ln>
          </p:spPr>
        </p:pic>
      </p:grpSp>
      <p:grpSp>
        <p:nvGrpSpPr>
          <p:cNvPr id="208" name="Google Shape;208;p12"/>
          <p:cNvGrpSpPr/>
          <p:nvPr/>
        </p:nvGrpSpPr>
        <p:grpSpPr>
          <a:xfrm>
            <a:off x="288556" y="4099615"/>
            <a:ext cx="548700" cy="716498"/>
            <a:chOff x="6857825" y="4191377"/>
            <a:chExt cx="548700" cy="716498"/>
          </a:xfrm>
        </p:grpSpPr>
        <p:sp>
          <p:nvSpPr>
            <p:cNvPr id="209" name="Google Shape;209;p12"/>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210" name="Google Shape;210;p12"/>
            <p:cNvPicPr preferRelativeResize="0"/>
            <p:nvPr/>
          </p:nvPicPr>
          <p:blipFill rotWithShape="1">
            <a:blip r:embed="rId13" cstate="print">
              <a:alphaModFix/>
              <a:extLst>
                <a:ext uri="{28A0092B-C50C-407E-A947-70E740481C1C}">
                  <a14:useLocalDpi xmlns:a14="http://schemas.microsoft.com/office/drawing/2010/main"/>
                </a:ext>
              </a:extLst>
            </a:blip>
            <a:srcRect t="17152" b="18723"/>
            <a:stretch/>
          </p:blipFill>
          <p:spPr>
            <a:xfrm>
              <a:off x="6880715" y="4191377"/>
              <a:ext cx="502920" cy="321869"/>
            </a:xfrm>
            <a:prstGeom prst="rect">
              <a:avLst/>
            </a:prstGeom>
            <a:noFill/>
            <a:ln>
              <a:noFill/>
            </a:ln>
          </p:spPr>
        </p:pic>
      </p:grpSp>
      <p:grpSp>
        <p:nvGrpSpPr>
          <p:cNvPr id="211" name="Google Shape;211;p12"/>
          <p:cNvGrpSpPr/>
          <p:nvPr/>
        </p:nvGrpSpPr>
        <p:grpSpPr>
          <a:xfrm>
            <a:off x="934390" y="4070383"/>
            <a:ext cx="666300" cy="737504"/>
            <a:chOff x="7400323" y="4170371"/>
            <a:chExt cx="666300" cy="737504"/>
          </a:xfrm>
        </p:grpSpPr>
        <p:sp>
          <p:nvSpPr>
            <p:cNvPr id="212" name="Google Shape;212;p12"/>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213" name="Google Shape;213;p1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459153" y="4170371"/>
              <a:ext cx="548640" cy="369085"/>
            </a:xfrm>
            <a:prstGeom prst="rect">
              <a:avLst/>
            </a:prstGeom>
            <a:noFill/>
            <a:ln>
              <a:noFill/>
            </a:ln>
          </p:spPr>
        </p:pic>
      </p:grpSp>
      <p:grpSp>
        <p:nvGrpSpPr>
          <p:cNvPr id="214" name="Google Shape;214;p12"/>
          <p:cNvGrpSpPr/>
          <p:nvPr/>
        </p:nvGrpSpPr>
        <p:grpSpPr>
          <a:xfrm>
            <a:off x="2724053" y="4013452"/>
            <a:ext cx="666300" cy="764249"/>
            <a:chOff x="8010250" y="4143626"/>
            <a:chExt cx="666300" cy="764249"/>
          </a:xfrm>
        </p:grpSpPr>
        <p:sp>
          <p:nvSpPr>
            <p:cNvPr id="215" name="Google Shape;215;p12"/>
            <p:cNvSpPr txBox="1"/>
            <p:nvPr/>
          </p:nvSpPr>
          <p:spPr>
            <a:xfrm>
              <a:off x="80102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solidFill>
                  <a:srgbClr val="606060"/>
                </a:solidFill>
                <a:highlight>
                  <a:srgbClr val="FFFFFF"/>
                </a:highlight>
              </a:endParaRPr>
            </a:p>
          </p:txBody>
        </p:sp>
        <p:pic>
          <p:nvPicPr>
            <p:cNvPr id="216" name="Google Shape;216;p12"/>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142400" y="4143626"/>
              <a:ext cx="402000" cy="402000"/>
            </a:xfrm>
            <a:prstGeom prst="rect">
              <a:avLst/>
            </a:prstGeom>
            <a:noFill/>
            <a:ln>
              <a:noFill/>
            </a:ln>
          </p:spPr>
        </p:pic>
      </p:grpSp>
      <p:grpSp>
        <p:nvGrpSpPr>
          <p:cNvPr id="217" name="Google Shape;217;p12"/>
          <p:cNvGrpSpPr/>
          <p:nvPr/>
        </p:nvGrpSpPr>
        <p:grpSpPr>
          <a:xfrm>
            <a:off x="1770249" y="4069881"/>
            <a:ext cx="834900" cy="709490"/>
            <a:chOff x="2716475" y="4208260"/>
            <a:chExt cx="834900" cy="709490"/>
          </a:xfrm>
        </p:grpSpPr>
        <p:sp>
          <p:nvSpPr>
            <p:cNvPr id="218" name="Google Shape;218;p12"/>
            <p:cNvSpPr txBox="1"/>
            <p:nvPr/>
          </p:nvSpPr>
          <p:spPr>
            <a:xfrm>
              <a:off x="2716475" y="45418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219" name="Google Shape;219;p1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859575" y="4208260"/>
              <a:ext cx="548700" cy="321493"/>
            </a:xfrm>
            <a:prstGeom prst="rect">
              <a:avLst/>
            </a:prstGeom>
            <a:noFill/>
            <a:ln>
              <a:noFill/>
            </a:ln>
          </p:spPr>
        </p:pic>
      </p:grpSp>
      <p:grpSp>
        <p:nvGrpSpPr>
          <p:cNvPr id="220" name="Google Shape;220;p12"/>
          <p:cNvGrpSpPr/>
          <p:nvPr/>
        </p:nvGrpSpPr>
        <p:grpSpPr>
          <a:xfrm>
            <a:off x="3544186" y="4069881"/>
            <a:ext cx="666300" cy="713138"/>
            <a:chOff x="8037182" y="4194737"/>
            <a:chExt cx="666300" cy="713138"/>
          </a:xfrm>
        </p:grpSpPr>
        <p:pic>
          <p:nvPicPr>
            <p:cNvPr id="221" name="Google Shape;221;p12"/>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8096129" y="4194737"/>
              <a:ext cx="502800" cy="276557"/>
            </a:xfrm>
            <a:prstGeom prst="rect">
              <a:avLst/>
            </a:prstGeom>
            <a:noFill/>
            <a:ln>
              <a:noFill/>
            </a:ln>
          </p:spPr>
        </p:pic>
        <p:sp>
          <p:nvSpPr>
            <p:cNvPr id="222" name="Google Shape;222;p12"/>
            <p:cNvSpPr txBox="1"/>
            <p:nvPr/>
          </p:nvSpPr>
          <p:spPr>
            <a:xfrm>
              <a:off x="8037182"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监测</a:t>
              </a:r>
              <a:endParaRPr sz="700" dirty="0">
                <a:solidFill>
                  <a:srgbClr val="606060"/>
                </a:solidFill>
                <a:highlight>
                  <a:srgbClr val="FFFFFF"/>
                </a:highlight>
              </a:endParaRPr>
            </a:p>
          </p:txBody>
        </p:sp>
      </p:grpSp>
      <p:grpSp>
        <p:nvGrpSpPr>
          <p:cNvPr id="223" name="Google Shape;223;p12"/>
          <p:cNvGrpSpPr/>
          <p:nvPr/>
        </p:nvGrpSpPr>
        <p:grpSpPr>
          <a:xfrm>
            <a:off x="4527856" y="3915639"/>
            <a:ext cx="666300" cy="886375"/>
            <a:chOff x="8559163" y="4021500"/>
            <a:chExt cx="666300" cy="886375"/>
          </a:xfrm>
        </p:grpSpPr>
        <p:sp>
          <p:nvSpPr>
            <p:cNvPr id="224" name="Google Shape;224;p12"/>
            <p:cNvSpPr txBox="1"/>
            <p:nvPr/>
          </p:nvSpPr>
          <p:spPr>
            <a:xfrm>
              <a:off x="855916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GitOps</a:t>
              </a:r>
              <a:endParaRPr sz="700">
                <a:solidFill>
                  <a:srgbClr val="606060"/>
                </a:solidFill>
                <a:highlight>
                  <a:srgbClr val="FFFFFF"/>
                </a:highlight>
              </a:endParaRPr>
            </a:p>
          </p:txBody>
        </p:sp>
        <p:pic>
          <p:nvPicPr>
            <p:cNvPr id="225" name="Google Shape;225;p1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8743479" y="4021500"/>
              <a:ext cx="297667" cy="475000"/>
            </a:xfrm>
            <a:prstGeom prst="rect">
              <a:avLst/>
            </a:prstGeom>
            <a:noFill/>
            <a:ln>
              <a:noFill/>
            </a:ln>
          </p:spPr>
        </p:pic>
      </p:grpSp>
      <p:grpSp>
        <p:nvGrpSpPr>
          <p:cNvPr id="226" name="Google Shape;226;p12"/>
          <p:cNvGrpSpPr/>
          <p:nvPr/>
        </p:nvGrpSpPr>
        <p:grpSpPr>
          <a:xfrm>
            <a:off x="6259927" y="4005145"/>
            <a:ext cx="666300" cy="751800"/>
            <a:chOff x="8559138" y="4177875"/>
            <a:chExt cx="666300" cy="751800"/>
          </a:xfrm>
        </p:grpSpPr>
        <p:sp>
          <p:nvSpPr>
            <p:cNvPr id="227" name="Google Shape;227;p12"/>
            <p:cNvSpPr txBox="1"/>
            <p:nvPr/>
          </p:nvSpPr>
          <p:spPr>
            <a:xfrm>
              <a:off x="8559138" y="45537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安全</a:t>
              </a:r>
              <a:endParaRPr sz="700" dirty="0">
                <a:solidFill>
                  <a:srgbClr val="606060"/>
                </a:solidFill>
              </a:endParaRPr>
            </a:p>
          </p:txBody>
        </p:sp>
        <p:pic>
          <p:nvPicPr>
            <p:cNvPr id="228" name="Google Shape;228;p1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717970" y="4177875"/>
              <a:ext cx="348685" cy="375901"/>
            </a:xfrm>
            <a:prstGeom prst="rect">
              <a:avLst/>
            </a:prstGeom>
            <a:noFill/>
            <a:ln>
              <a:noFill/>
            </a:ln>
          </p:spPr>
        </p:pic>
      </p:grpSp>
      <p:grpSp>
        <p:nvGrpSpPr>
          <p:cNvPr id="229" name="Google Shape;229;p12"/>
          <p:cNvGrpSpPr/>
          <p:nvPr/>
        </p:nvGrpSpPr>
        <p:grpSpPr>
          <a:xfrm>
            <a:off x="5318632" y="4052417"/>
            <a:ext cx="827852" cy="721275"/>
            <a:chOff x="8929373" y="4186600"/>
            <a:chExt cx="827852" cy="721275"/>
          </a:xfrm>
        </p:grpSpPr>
        <p:pic>
          <p:nvPicPr>
            <p:cNvPr id="230" name="Google Shape;230;p1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9149018" y="4186600"/>
              <a:ext cx="400988" cy="356101"/>
            </a:xfrm>
            <a:prstGeom prst="rect">
              <a:avLst/>
            </a:prstGeom>
            <a:noFill/>
            <a:ln>
              <a:noFill/>
            </a:ln>
          </p:spPr>
        </p:pic>
        <p:sp>
          <p:nvSpPr>
            <p:cNvPr id="231" name="Google Shape;231;p12"/>
            <p:cNvSpPr txBox="1"/>
            <p:nvPr/>
          </p:nvSpPr>
          <p:spPr>
            <a:xfrm>
              <a:off x="8929373" y="4531975"/>
              <a:ext cx="827852"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Kafka </a:t>
              </a:r>
              <a:r>
                <a:rPr lang="zh-CN" altLang="en-US" sz="700" dirty="0">
                  <a:solidFill>
                    <a:srgbClr val="606060"/>
                  </a:solidFill>
                </a:rPr>
                <a:t>运行工具</a:t>
              </a:r>
              <a:endParaRPr sz="700" dirty="0">
                <a:solidFill>
                  <a:srgbClr val="606060"/>
                </a:solidFill>
              </a:endParaRPr>
            </a:p>
          </p:txBody>
        </p:sp>
      </p:grpSp>
      <p:grpSp>
        <p:nvGrpSpPr>
          <p:cNvPr id="232" name="Google Shape;232;p12"/>
          <p:cNvGrpSpPr/>
          <p:nvPr/>
        </p:nvGrpSpPr>
        <p:grpSpPr>
          <a:xfrm>
            <a:off x="4505513" y="3290645"/>
            <a:ext cx="834900" cy="660305"/>
            <a:chOff x="5408100" y="3433145"/>
            <a:chExt cx="834900" cy="660305"/>
          </a:xfrm>
        </p:grpSpPr>
        <p:sp>
          <p:nvSpPr>
            <p:cNvPr id="233" name="Google Shape;233;p12"/>
            <p:cNvSpPr txBox="1"/>
            <p:nvPr/>
          </p:nvSpPr>
          <p:spPr>
            <a:xfrm>
              <a:off x="5408100" y="3717550"/>
              <a:ext cx="8349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包装规范</a:t>
              </a:r>
              <a:endParaRPr sz="700" dirty="0">
                <a:solidFill>
                  <a:srgbClr val="606060"/>
                </a:solidFill>
                <a:highlight>
                  <a:srgbClr val="FFFFFF"/>
                </a:highlight>
              </a:endParaRPr>
            </a:p>
          </p:txBody>
        </p:sp>
        <p:pic>
          <p:nvPicPr>
            <p:cNvPr id="234" name="Google Shape;234;p1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596951" y="3433145"/>
              <a:ext cx="457198" cy="330296"/>
            </a:xfrm>
            <a:prstGeom prst="rect">
              <a:avLst/>
            </a:prstGeom>
            <a:noFill/>
            <a:ln>
              <a:noFill/>
            </a:ln>
          </p:spPr>
        </p:pic>
      </p:grpSp>
      <p:grpSp>
        <p:nvGrpSpPr>
          <p:cNvPr id="235" name="Google Shape;235;p12"/>
          <p:cNvGrpSpPr/>
          <p:nvPr/>
        </p:nvGrpSpPr>
        <p:grpSpPr>
          <a:xfrm>
            <a:off x="6955013" y="3950950"/>
            <a:ext cx="726300" cy="793816"/>
            <a:chOff x="8180676" y="4155984"/>
            <a:chExt cx="726300" cy="793816"/>
          </a:xfrm>
        </p:grpSpPr>
        <p:sp>
          <p:nvSpPr>
            <p:cNvPr id="236" name="Google Shape;236;p12"/>
            <p:cNvSpPr txBox="1"/>
            <p:nvPr/>
          </p:nvSpPr>
          <p:spPr>
            <a:xfrm>
              <a:off x="8180676" y="4573900"/>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dirty="0">
                  <a:solidFill>
                    <a:srgbClr val="606060"/>
                  </a:solidFill>
                </a:rPr>
                <a:t>VM </a:t>
              </a:r>
              <a:r>
                <a:rPr lang="zh-CN" altLang="en-US" sz="700" dirty="0">
                  <a:solidFill>
                    <a:srgbClr val="606060"/>
                  </a:solidFill>
                </a:rPr>
                <a:t>运行工具</a:t>
              </a:r>
              <a:endParaRPr sz="700" dirty="0">
                <a:solidFill>
                  <a:srgbClr val="606060"/>
                </a:solidFill>
              </a:endParaRPr>
            </a:p>
          </p:txBody>
        </p:sp>
        <p:pic>
          <p:nvPicPr>
            <p:cNvPr id="237" name="Google Shape;237;p1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8342227" y="4155984"/>
              <a:ext cx="403199" cy="400516"/>
            </a:xfrm>
            <a:prstGeom prst="rect">
              <a:avLst/>
            </a:prstGeom>
            <a:noFill/>
            <a:ln>
              <a:noFill/>
            </a:ln>
          </p:spPr>
        </p:pic>
      </p:grpSp>
      <p:grpSp>
        <p:nvGrpSpPr>
          <p:cNvPr id="92" name="Google Shape;240;p12"/>
          <p:cNvGrpSpPr/>
          <p:nvPr/>
        </p:nvGrpSpPr>
        <p:grpSpPr>
          <a:xfrm>
            <a:off x="7758172" y="4047498"/>
            <a:ext cx="726300" cy="686282"/>
            <a:chOff x="8256876" y="4144550"/>
            <a:chExt cx="726300" cy="686282"/>
          </a:xfrm>
        </p:grpSpPr>
        <p:sp>
          <p:nvSpPr>
            <p:cNvPr id="93" name="Google Shape;241;p12"/>
            <p:cNvSpPr txBox="1"/>
            <p:nvPr/>
          </p:nvSpPr>
          <p:spPr>
            <a:xfrm>
              <a:off x="8256876" y="4454932"/>
              <a:ext cx="72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存贮</a:t>
              </a:r>
              <a:endParaRPr sz="700" dirty="0">
                <a:solidFill>
                  <a:srgbClr val="606060"/>
                </a:solidFill>
              </a:endParaRPr>
            </a:p>
          </p:txBody>
        </p:sp>
        <p:pic>
          <p:nvPicPr>
            <p:cNvPr id="94" name="Google Shape;242;p1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368627" y="4144550"/>
              <a:ext cx="502798" cy="247848"/>
            </a:xfrm>
            <a:prstGeom prst="rect">
              <a:avLst/>
            </a:prstGeom>
            <a:noFill/>
            <a:ln>
              <a:noFill/>
            </a:ln>
          </p:spPr>
        </p:pic>
      </p:grpSp>
    </p:spTree>
    <p:extLst>
      <p:ext uri="{BB962C8B-B14F-4D97-AF65-F5344CB8AC3E}">
        <p14:creationId xmlns:p14="http://schemas.microsoft.com/office/powerpoint/2010/main" val="28507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err="1"/>
              <a:t>KubeCon</a:t>
            </a:r>
            <a:r>
              <a:rPr lang="en-US" dirty="0"/>
              <a:t> + </a:t>
            </a:r>
            <a:r>
              <a:rPr lang="en-US" dirty="0" err="1"/>
              <a:t>CloudNativeCon</a:t>
            </a:r>
            <a:r>
              <a:rPr lang="en-US" dirty="0"/>
              <a:t> </a:t>
            </a:r>
            <a:r>
              <a:rPr lang="zh-CN" altLang="en-US" dirty="0"/>
              <a:t>参会人数</a:t>
            </a:r>
            <a:endParaRPr dirty="0"/>
          </a:p>
        </p:txBody>
      </p:sp>
      <p:pic>
        <p:nvPicPr>
          <p:cNvPr id="1460" name="Google Shape;1460;p5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400" y="688289"/>
            <a:ext cx="8839203" cy="4073606"/>
          </a:xfrm>
          <a:prstGeom prst="rect">
            <a:avLst/>
          </a:prstGeom>
          <a:noFill/>
          <a:ln>
            <a:noFill/>
          </a:ln>
        </p:spPr>
      </p:pic>
    </p:spTree>
    <p:extLst>
      <p:ext uri="{BB962C8B-B14F-4D97-AF65-F5344CB8AC3E}">
        <p14:creationId xmlns:p14="http://schemas.microsoft.com/office/powerpoint/2010/main" val="988722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2001在服务器市场发布</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普及虚拟机（VM</a:t>
            </a:r>
            <a:r>
              <a:rPr lang="en-US" altLang="zh-CN" sz="1600" i="0" u="none" strike="noStrike" cap="none" dirty="0" err="1">
                <a:solidFill>
                  <a:schemeClr val="dk2"/>
                </a:solidFill>
                <a:latin typeface="Century Gothic"/>
                <a:ea typeface="Century Gothic"/>
                <a:cs typeface="Century Gothic"/>
                <a:sym typeface="Century Gothic"/>
              </a:rPr>
              <a:t>s</a:t>
            </a:r>
            <a:r>
              <a:rPr lang="en-US" sz="1600" i="0" u="none" strike="noStrike" cap="none" dirty="0">
                <a:solidFill>
                  <a:schemeClr val="dk2"/>
                </a:solidFill>
                <a:latin typeface="Century Gothic"/>
                <a:ea typeface="Century Gothic"/>
                <a:cs typeface="Century Gothic"/>
                <a:sym typeface="Century Gothic"/>
              </a:rPr>
              <a:t>）</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在一台物理机器上运行多个虚拟机，意味着你可以买</a:t>
            </a:r>
            <a:r>
              <a:rPr lang="en-US" sz="1600" dirty="0">
                <a:solidFill>
                  <a:schemeClr val="dk2"/>
                </a:solidFill>
                <a:latin typeface="Century Gothic"/>
                <a:ea typeface="Century Gothic"/>
                <a:cs typeface="Century Gothic"/>
                <a:sym typeface="Century Gothic"/>
              </a:rPr>
              <a:t>少一些</a:t>
            </a:r>
            <a:r>
              <a:rPr lang="en-US" sz="1600" i="0" u="none" strike="noStrike" cap="none" dirty="0">
                <a:solidFill>
                  <a:schemeClr val="dk2"/>
                </a:solidFill>
                <a:latin typeface="Century Gothic"/>
                <a:ea typeface="Century Gothic"/>
                <a:cs typeface="Century Gothic"/>
                <a:sym typeface="Century Gothic"/>
              </a:rPr>
              <a:t>服务器！</a:t>
            </a:r>
            <a:endParaRPr sz="1600"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架构的基石变为虚拟机</a:t>
            </a:r>
            <a:endParaRPr sz="1600" i="0" u="none" strike="noStrike" cap="none" dirty="0">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3590729" y="1471693"/>
            <a:ext cx="5347921"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亚马逊网络服务（AWS）在2006年推出弹性计算云（EC2）创建基础设施即服务的市场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按小时租用服务器</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a:solidFill>
                  <a:schemeClr val="dk2"/>
                </a:solidFill>
                <a:latin typeface="Century Gothic"/>
                <a:ea typeface="Century Gothic"/>
                <a:cs typeface="Century Gothic"/>
                <a:sym typeface="Century Gothic"/>
              </a:rPr>
              <a:t>把资本支出转换成运营支出</a:t>
            </a:r>
            <a:endParaRPr dirty="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dirty="0" err="1">
                <a:solidFill>
                  <a:schemeClr val="dk2"/>
                </a:solidFill>
                <a:latin typeface="Century Gothic"/>
                <a:ea typeface="Century Gothic"/>
                <a:cs typeface="Century Gothic"/>
                <a:sym typeface="Century Gothic"/>
              </a:rPr>
              <a:t>架构的基石也是虚拟机，叫亚马逊机器映像（AMI</a:t>
            </a:r>
            <a:r>
              <a:rPr lang="en-US" sz="1600" i="0" u="none" strike="noStrike" cap="none" dirty="0">
                <a:solidFill>
                  <a:schemeClr val="dk2"/>
                </a:solidFill>
                <a:latin typeface="Century Gothic"/>
                <a:ea typeface="Century Gothic"/>
                <a:cs typeface="Century Gothic"/>
                <a:sym typeface="Century Gothic"/>
              </a:rPr>
              <a:t>）</a:t>
            </a:r>
            <a:endParaRPr sz="1600" i="0" u="none" strike="noStrike" cap="none" dirty="0">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4" name="Google Shape;684;p88"/>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327;p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6"/>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49" name="Google Shape;349;p16"/>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lvl="0">
              <a:buSzPts val="1500"/>
            </a:pPr>
            <a:r>
              <a:rPr lang="zh-CN" altLang="en-US" sz="1600" b="1" dirty="0">
                <a:solidFill>
                  <a:srgbClr val="3F4749"/>
                </a:solidFill>
                <a:latin typeface="Century Gothic"/>
                <a:ea typeface="Century Gothic"/>
                <a:cs typeface="Century Gothic"/>
                <a:sym typeface="Century Gothic"/>
              </a:rPr>
              <a:t>步道地图</a:t>
            </a:r>
            <a:r>
              <a:rPr lang="en-US" sz="1600" b="1" i="0" u="none" strike="noStrike" cap="none" dirty="0">
                <a:solidFill>
                  <a:srgbClr val="3F4749"/>
                </a:solidFill>
                <a:latin typeface="Century Gothic"/>
                <a:ea typeface="Century Gothic"/>
                <a:cs typeface="Century Gothic"/>
                <a:sym typeface="Century Gothic"/>
              </a:rPr>
              <a:t>: </a:t>
            </a:r>
            <a:r>
              <a:rPr lang="en-US" sz="1600" u="sng" dirty="0">
                <a:solidFill>
                  <a:schemeClr val="hlink"/>
                </a:solidFill>
                <a:latin typeface="Century Gothic"/>
                <a:ea typeface="Century Gothic"/>
                <a:cs typeface="Century Gothic"/>
                <a:sym typeface="Century Gothic"/>
                <a:hlinkClick r:id="rId3"/>
              </a:rPr>
              <a:t>l.cncf.io</a:t>
            </a:r>
            <a:endParaRPr sz="1600" b="0" i="0" u="none" strike="noStrike" cap="none" dirty="0">
              <a:solidFill>
                <a:srgbClr val="3F4749"/>
              </a:solidFill>
              <a:latin typeface="Century Gothic"/>
              <a:ea typeface="Century Gothic"/>
              <a:cs typeface="Century Gothic"/>
              <a:sym typeface="Century Gothic"/>
            </a:endParaRPr>
          </a:p>
        </p:txBody>
      </p:sp>
      <p:pic>
        <p:nvPicPr>
          <p:cNvPr id="350" name="Google Shape;350;p1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500"/>
          </a:xfrm>
          <a:prstGeom prst="rect">
            <a:avLst/>
          </a:prstGeom>
          <a:noFill/>
          <a:ln>
            <a:noFill/>
          </a:ln>
        </p:spPr>
      </p:pic>
    </p:spTree>
    <p:extLst>
      <p:ext uri="{BB962C8B-B14F-4D97-AF65-F5344CB8AC3E}">
        <p14:creationId xmlns:p14="http://schemas.microsoft.com/office/powerpoint/2010/main" val="1578595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1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0"/>
            <a:ext cx="9141308" cy="5143501"/>
          </a:xfrm>
          <a:prstGeom prst="rect">
            <a:avLst/>
          </a:prstGeom>
          <a:noFill/>
          <a:ln>
            <a:noFill/>
          </a:ln>
        </p:spPr>
      </p:pic>
    </p:spTree>
    <p:extLst>
      <p:ext uri="{BB962C8B-B14F-4D97-AF65-F5344CB8AC3E}">
        <p14:creationId xmlns:p14="http://schemas.microsoft.com/office/powerpoint/2010/main" val="1190824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4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38" name="Google Shape;438;p41"/>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208854258"/>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9302</TotalTime>
  <Words>2710</Words>
  <Application>Microsoft Macintosh PowerPoint</Application>
  <PresentationFormat>On-screen Show (16:9)</PresentationFormat>
  <Paragraphs>574</Paragraphs>
  <Slides>62</Slides>
  <Notes>62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CNCF项目成熟情况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最终用户社区有129家公司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PowerPoint Presentation</vt:lpstr>
      <vt:lpstr>500+ 会员且数量不断增长（白银会员，1）</vt:lpstr>
      <vt:lpstr>500+ 会员，且数量不断增长（白银会员，2）</vt:lpstr>
      <vt:lpstr>500+ 会员，且数量不断增长（白银会员，3）</vt:lpstr>
      <vt:lpstr> 中国区会员</vt:lpstr>
      <vt:lpstr>Kubernetes一致性认证</vt:lpstr>
      <vt:lpstr>102 家已认证的Kubernetes合作伙伴</vt:lpstr>
      <vt:lpstr>培训与认证</vt:lpstr>
      <vt:lpstr>Kubernetes认证服务供应商</vt:lpstr>
      <vt:lpstr>122 家KCSP合作伙伴</vt:lpstr>
      <vt:lpstr>CNF Testbed</vt:lpstr>
      <vt:lpstr>KubeCon + CloudNativeCon</vt:lpstr>
      <vt:lpstr>PowerPoint Presentation</vt:lpstr>
      <vt:lpstr>KubeCon + CloudNativeCon 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192</cp:revision>
  <dcterms:modified xsi:type="dcterms:W3CDTF">2019-11-27T04:21:56Z</dcterms:modified>
</cp:coreProperties>
</file>